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C41241C2-79A7-4788-8DE9-06EAC79C369A}"/>
              </a:ext>
            </a:extLst>
          </p:cNvPr>
          <p:cNvSpPr/>
          <p:nvPr/>
        </p:nvSpPr>
        <p:spPr>
          <a:xfrm>
            <a:off x="655607" y="862641"/>
            <a:ext cx="2691442" cy="2691442"/>
          </a:xfrm>
          <a:custGeom>
            <a:avLst/>
            <a:gdLst>
              <a:gd name="connsiteX0" fmla="*/ 1500996 w 2691442"/>
              <a:gd name="connsiteY0" fmla="*/ 1720590 h 2691442"/>
              <a:gd name="connsiteX1" fmla="*/ 1500996 w 2691442"/>
              <a:gd name="connsiteY1" fmla="*/ 2342071 h 2691442"/>
              <a:gd name="connsiteX2" fmla="*/ 1455517 w 2691442"/>
              <a:gd name="connsiteY2" fmla="*/ 2451867 h 2691442"/>
              <a:gd name="connsiteX3" fmla="*/ 1425987 w 2691442"/>
              <a:gd name="connsiteY3" fmla="*/ 2471777 h 2691442"/>
              <a:gd name="connsiteX4" fmla="*/ 1461267 w 2691442"/>
              <a:gd name="connsiteY4" fmla="*/ 2469995 h 2691442"/>
              <a:gd name="connsiteX5" fmla="*/ 2064574 w 2691442"/>
              <a:gd name="connsiteY5" fmla="*/ 2217768 h 2691442"/>
              <a:gd name="connsiteX6" fmla="*/ 2085623 w 2691442"/>
              <a:gd name="connsiteY6" fmla="*/ 2198638 h 2691442"/>
              <a:gd name="connsiteX7" fmla="*/ 2050245 w 2691442"/>
              <a:gd name="connsiteY7" fmla="*/ 2205522 h 2691442"/>
              <a:gd name="connsiteX8" fmla="*/ 1940449 w 2691442"/>
              <a:gd name="connsiteY8" fmla="*/ 2160043 h 2691442"/>
              <a:gd name="connsiteX9" fmla="*/ 1190444 w 2691442"/>
              <a:gd name="connsiteY9" fmla="*/ 1720589 h 2691442"/>
              <a:gd name="connsiteX10" fmla="*/ 750990 w 2691442"/>
              <a:gd name="connsiteY10" fmla="*/ 2160043 h 2691442"/>
              <a:gd name="connsiteX11" fmla="*/ 641194 w 2691442"/>
              <a:gd name="connsiteY11" fmla="*/ 2205522 h 2691442"/>
              <a:gd name="connsiteX12" fmla="*/ 605818 w 2691442"/>
              <a:gd name="connsiteY12" fmla="*/ 2198639 h 2691442"/>
              <a:gd name="connsiteX13" fmla="*/ 626866 w 2691442"/>
              <a:gd name="connsiteY13" fmla="*/ 2217768 h 2691442"/>
              <a:gd name="connsiteX14" fmla="*/ 1230173 w 2691442"/>
              <a:gd name="connsiteY14" fmla="*/ 2469995 h 2691442"/>
              <a:gd name="connsiteX15" fmla="*/ 1265454 w 2691442"/>
              <a:gd name="connsiteY15" fmla="*/ 2471777 h 2691442"/>
              <a:gd name="connsiteX16" fmla="*/ 1235923 w 2691442"/>
              <a:gd name="connsiteY16" fmla="*/ 2451867 h 2691442"/>
              <a:gd name="connsiteX17" fmla="*/ 1190444 w 2691442"/>
              <a:gd name="connsiteY17" fmla="*/ 2342070 h 2691442"/>
              <a:gd name="connsiteX18" fmla="*/ 1345721 w 2691442"/>
              <a:gd name="connsiteY18" fmla="*/ 1616673 h 2691442"/>
              <a:gd name="connsiteX19" fmla="*/ 1286473 w 2691442"/>
              <a:gd name="connsiteY19" fmla="*/ 1675921 h 2691442"/>
              <a:gd name="connsiteX20" fmla="*/ 1345721 w 2691442"/>
              <a:gd name="connsiteY20" fmla="*/ 1735169 h 2691442"/>
              <a:gd name="connsiteX21" fmla="*/ 1404969 w 2691442"/>
              <a:gd name="connsiteY21" fmla="*/ 1675921 h 2691442"/>
              <a:gd name="connsiteX22" fmla="*/ 1345721 w 2691442"/>
              <a:gd name="connsiteY22" fmla="*/ 1616673 h 2691442"/>
              <a:gd name="connsiteX23" fmla="*/ 1579208 w 2691442"/>
              <a:gd name="connsiteY23" fmla="*/ 1519960 h 2691442"/>
              <a:gd name="connsiteX24" fmla="*/ 1537313 w 2691442"/>
              <a:gd name="connsiteY24" fmla="*/ 1537313 h 2691442"/>
              <a:gd name="connsiteX25" fmla="*/ 1537313 w 2691442"/>
              <a:gd name="connsiteY25" fmla="*/ 1621102 h 2691442"/>
              <a:gd name="connsiteX26" fmla="*/ 1621102 w 2691442"/>
              <a:gd name="connsiteY26" fmla="*/ 1621102 h 2691442"/>
              <a:gd name="connsiteX27" fmla="*/ 1621102 w 2691442"/>
              <a:gd name="connsiteY27" fmla="*/ 1537313 h 2691442"/>
              <a:gd name="connsiteX28" fmla="*/ 1579208 w 2691442"/>
              <a:gd name="connsiteY28" fmla="*/ 1519960 h 2691442"/>
              <a:gd name="connsiteX29" fmla="*/ 1112234 w 2691442"/>
              <a:gd name="connsiteY29" fmla="*/ 1519960 h 2691442"/>
              <a:gd name="connsiteX30" fmla="*/ 1070340 w 2691442"/>
              <a:gd name="connsiteY30" fmla="*/ 1537313 h 2691442"/>
              <a:gd name="connsiteX31" fmla="*/ 1070340 w 2691442"/>
              <a:gd name="connsiteY31" fmla="*/ 1621102 h 2691442"/>
              <a:gd name="connsiteX32" fmla="*/ 1154129 w 2691442"/>
              <a:gd name="connsiteY32" fmla="*/ 1621102 h 2691442"/>
              <a:gd name="connsiteX33" fmla="*/ 1154129 w 2691442"/>
              <a:gd name="connsiteY33" fmla="*/ 1537313 h 2691442"/>
              <a:gd name="connsiteX34" fmla="*/ 1112234 w 2691442"/>
              <a:gd name="connsiteY34" fmla="*/ 1519960 h 2691442"/>
              <a:gd name="connsiteX35" fmla="*/ 2471776 w 2691442"/>
              <a:gd name="connsiteY35" fmla="*/ 1425989 h 2691442"/>
              <a:gd name="connsiteX36" fmla="*/ 2451868 w 2691442"/>
              <a:gd name="connsiteY36" fmla="*/ 1455517 h 2691442"/>
              <a:gd name="connsiteX37" fmla="*/ 2342071 w 2691442"/>
              <a:gd name="connsiteY37" fmla="*/ 1500996 h 2691442"/>
              <a:gd name="connsiteX38" fmla="*/ 1720589 w 2691442"/>
              <a:gd name="connsiteY38" fmla="*/ 1500996 h 2691442"/>
              <a:gd name="connsiteX39" fmla="*/ 2160042 w 2691442"/>
              <a:gd name="connsiteY39" fmla="*/ 1940449 h 2691442"/>
              <a:gd name="connsiteX40" fmla="*/ 2205522 w 2691442"/>
              <a:gd name="connsiteY40" fmla="*/ 2050246 h 2691442"/>
              <a:gd name="connsiteX41" fmla="*/ 2198638 w 2691442"/>
              <a:gd name="connsiteY41" fmla="*/ 2085623 h 2691442"/>
              <a:gd name="connsiteX42" fmla="*/ 2217767 w 2691442"/>
              <a:gd name="connsiteY42" fmla="*/ 2064575 h 2691442"/>
              <a:gd name="connsiteX43" fmla="*/ 2469994 w 2691442"/>
              <a:gd name="connsiteY43" fmla="*/ 1461268 h 2691442"/>
              <a:gd name="connsiteX44" fmla="*/ 219664 w 2691442"/>
              <a:gd name="connsiteY44" fmla="*/ 1425987 h 2691442"/>
              <a:gd name="connsiteX45" fmla="*/ 221446 w 2691442"/>
              <a:gd name="connsiteY45" fmla="*/ 1461268 h 2691442"/>
              <a:gd name="connsiteX46" fmla="*/ 473673 w 2691442"/>
              <a:gd name="connsiteY46" fmla="*/ 2064575 h 2691442"/>
              <a:gd name="connsiteX47" fmla="*/ 492801 w 2691442"/>
              <a:gd name="connsiteY47" fmla="*/ 2085622 h 2691442"/>
              <a:gd name="connsiteX48" fmla="*/ 485918 w 2691442"/>
              <a:gd name="connsiteY48" fmla="*/ 2050246 h 2691442"/>
              <a:gd name="connsiteX49" fmla="*/ 531397 w 2691442"/>
              <a:gd name="connsiteY49" fmla="*/ 1940449 h 2691442"/>
              <a:gd name="connsiteX50" fmla="*/ 970850 w 2691442"/>
              <a:gd name="connsiteY50" fmla="*/ 1500996 h 2691442"/>
              <a:gd name="connsiteX51" fmla="*/ 349370 w 2691442"/>
              <a:gd name="connsiteY51" fmla="*/ 1500996 h 2691442"/>
              <a:gd name="connsiteX52" fmla="*/ 239574 w 2691442"/>
              <a:gd name="connsiteY52" fmla="*/ 1455517 h 2691442"/>
              <a:gd name="connsiteX53" fmla="*/ 1675921 w 2691442"/>
              <a:gd name="connsiteY53" fmla="*/ 1286473 h 2691442"/>
              <a:gd name="connsiteX54" fmla="*/ 1616673 w 2691442"/>
              <a:gd name="connsiteY54" fmla="*/ 1345721 h 2691442"/>
              <a:gd name="connsiteX55" fmla="*/ 1675921 w 2691442"/>
              <a:gd name="connsiteY55" fmla="*/ 1404969 h 2691442"/>
              <a:gd name="connsiteX56" fmla="*/ 1735169 w 2691442"/>
              <a:gd name="connsiteY56" fmla="*/ 1345721 h 2691442"/>
              <a:gd name="connsiteX57" fmla="*/ 1675921 w 2691442"/>
              <a:gd name="connsiteY57" fmla="*/ 1286473 h 2691442"/>
              <a:gd name="connsiteX58" fmla="*/ 1015521 w 2691442"/>
              <a:gd name="connsiteY58" fmla="*/ 1286473 h 2691442"/>
              <a:gd name="connsiteX59" fmla="*/ 956273 w 2691442"/>
              <a:gd name="connsiteY59" fmla="*/ 1345721 h 2691442"/>
              <a:gd name="connsiteX60" fmla="*/ 1015521 w 2691442"/>
              <a:gd name="connsiteY60" fmla="*/ 1404969 h 2691442"/>
              <a:gd name="connsiteX61" fmla="*/ 1074769 w 2691442"/>
              <a:gd name="connsiteY61" fmla="*/ 1345721 h 2691442"/>
              <a:gd name="connsiteX62" fmla="*/ 1015521 w 2691442"/>
              <a:gd name="connsiteY62" fmla="*/ 1286473 h 2691442"/>
              <a:gd name="connsiteX63" fmla="*/ 1345721 w 2691442"/>
              <a:gd name="connsiteY63" fmla="*/ 1112806 h 2691442"/>
              <a:gd name="connsiteX64" fmla="*/ 1112806 w 2691442"/>
              <a:gd name="connsiteY64" fmla="*/ 1345721 h 2691442"/>
              <a:gd name="connsiteX65" fmla="*/ 1345721 w 2691442"/>
              <a:gd name="connsiteY65" fmla="*/ 1578636 h 2691442"/>
              <a:gd name="connsiteX66" fmla="*/ 1578636 w 2691442"/>
              <a:gd name="connsiteY66" fmla="*/ 1345721 h 2691442"/>
              <a:gd name="connsiteX67" fmla="*/ 1345721 w 2691442"/>
              <a:gd name="connsiteY67" fmla="*/ 1112806 h 2691442"/>
              <a:gd name="connsiteX68" fmla="*/ 1579208 w 2691442"/>
              <a:gd name="connsiteY68" fmla="*/ 1052986 h 2691442"/>
              <a:gd name="connsiteX69" fmla="*/ 1537313 w 2691442"/>
              <a:gd name="connsiteY69" fmla="*/ 1070340 h 2691442"/>
              <a:gd name="connsiteX70" fmla="*/ 1537313 w 2691442"/>
              <a:gd name="connsiteY70" fmla="*/ 1154129 h 2691442"/>
              <a:gd name="connsiteX71" fmla="*/ 1621102 w 2691442"/>
              <a:gd name="connsiteY71" fmla="*/ 1154129 h 2691442"/>
              <a:gd name="connsiteX72" fmla="*/ 1621102 w 2691442"/>
              <a:gd name="connsiteY72" fmla="*/ 1070340 h 2691442"/>
              <a:gd name="connsiteX73" fmla="*/ 1579208 w 2691442"/>
              <a:gd name="connsiteY73" fmla="*/ 1052986 h 2691442"/>
              <a:gd name="connsiteX74" fmla="*/ 1112234 w 2691442"/>
              <a:gd name="connsiteY74" fmla="*/ 1052986 h 2691442"/>
              <a:gd name="connsiteX75" fmla="*/ 1070340 w 2691442"/>
              <a:gd name="connsiteY75" fmla="*/ 1070340 h 2691442"/>
              <a:gd name="connsiteX76" fmla="*/ 1070340 w 2691442"/>
              <a:gd name="connsiteY76" fmla="*/ 1154129 h 2691442"/>
              <a:gd name="connsiteX77" fmla="*/ 1154129 w 2691442"/>
              <a:gd name="connsiteY77" fmla="*/ 1154129 h 2691442"/>
              <a:gd name="connsiteX78" fmla="*/ 1154129 w 2691442"/>
              <a:gd name="connsiteY78" fmla="*/ 1070340 h 2691442"/>
              <a:gd name="connsiteX79" fmla="*/ 1112234 w 2691442"/>
              <a:gd name="connsiteY79" fmla="*/ 1052986 h 2691442"/>
              <a:gd name="connsiteX80" fmla="*/ 1345721 w 2691442"/>
              <a:gd name="connsiteY80" fmla="*/ 956273 h 2691442"/>
              <a:gd name="connsiteX81" fmla="*/ 1286473 w 2691442"/>
              <a:gd name="connsiteY81" fmla="*/ 1015521 h 2691442"/>
              <a:gd name="connsiteX82" fmla="*/ 1345721 w 2691442"/>
              <a:gd name="connsiteY82" fmla="*/ 1074769 h 2691442"/>
              <a:gd name="connsiteX83" fmla="*/ 1404969 w 2691442"/>
              <a:gd name="connsiteY83" fmla="*/ 1015521 h 2691442"/>
              <a:gd name="connsiteX84" fmla="*/ 1345721 w 2691442"/>
              <a:gd name="connsiteY84" fmla="*/ 956273 h 2691442"/>
              <a:gd name="connsiteX85" fmla="*/ 492800 w 2691442"/>
              <a:gd name="connsiteY85" fmla="*/ 605822 h 2691442"/>
              <a:gd name="connsiteX86" fmla="*/ 473673 w 2691442"/>
              <a:gd name="connsiteY86" fmla="*/ 626867 h 2691442"/>
              <a:gd name="connsiteX87" fmla="*/ 221446 w 2691442"/>
              <a:gd name="connsiteY87" fmla="*/ 1230174 h 2691442"/>
              <a:gd name="connsiteX88" fmla="*/ 219664 w 2691442"/>
              <a:gd name="connsiteY88" fmla="*/ 1265452 h 2691442"/>
              <a:gd name="connsiteX89" fmla="*/ 239573 w 2691442"/>
              <a:gd name="connsiteY89" fmla="*/ 1235923 h 2691442"/>
              <a:gd name="connsiteX90" fmla="*/ 349370 w 2691442"/>
              <a:gd name="connsiteY90" fmla="*/ 1190445 h 2691442"/>
              <a:gd name="connsiteX91" fmla="*/ 970850 w 2691442"/>
              <a:gd name="connsiteY91" fmla="*/ 1190444 h 2691442"/>
              <a:gd name="connsiteX92" fmla="*/ 531396 w 2691442"/>
              <a:gd name="connsiteY92" fmla="*/ 750990 h 2691442"/>
              <a:gd name="connsiteX93" fmla="*/ 485917 w 2691442"/>
              <a:gd name="connsiteY93" fmla="*/ 641194 h 2691442"/>
              <a:gd name="connsiteX94" fmla="*/ 2198639 w 2691442"/>
              <a:gd name="connsiteY94" fmla="*/ 605821 h 2691442"/>
              <a:gd name="connsiteX95" fmla="*/ 2205522 w 2691442"/>
              <a:gd name="connsiteY95" fmla="*/ 641194 h 2691442"/>
              <a:gd name="connsiteX96" fmla="*/ 2160043 w 2691442"/>
              <a:gd name="connsiteY96" fmla="*/ 750990 h 2691442"/>
              <a:gd name="connsiteX97" fmla="*/ 1720589 w 2691442"/>
              <a:gd name="connsiteY97" fmla="*/ 1190444 h 2691442"/>
              <a:gd name="connsiteX98" fmla="*/ 2342071 w 2691442"/>
              <a:gd name="connsiteY98" fmla="*/ 1190444 h 2691442"/>
              <a:gd name="connsiteX99" fmla="*/ 2451868 w 2691442"/>
              <a:gd name="connsiteY99" fmla="*/ 1235923 h 2691442"/>
              <a:gd name="connsiteX100" fmla="*/ 2471776 w 2691442"/>
              <a:gd name="connsiteY100" fmla="*/ 1265451 h 2691442"/>
              <a:gd name="connsiteX101" fmla="*/ 2469994 w 2691442"/>
              <a:gd name="connsiteY101" fmla="*/ 1230174 h 2691442"/>
              <a:gd name="connsiteX102" fmla="*/ 2217767 w 2691442"/>
              <a:gd name="connsiteY102" fmla="*/ 626867 h 2691442"/>
              <a:gd name="connsiteX103" fmla="*/ 1425991 w 2691442"/>
              <a:gd name="connsiteY103" fmla="*/ 219665 h 2691442"/>
              <a:gd name="connsiteX104" fmla="*/ 1455517 w 2691442"/>
              <a:gd name="connsiteY104" fmla="*/ 239572 h 2691442"/>
              <a:gd name="connsiteX105" fmla="*/ 1500996 w 2691442"/>
              <a:gd name="connsiteY105" fmla="*/ 349369 h 2691442"/>
              <a:gd name="connsiteX106" fmla="*/ 1500996 w 2691442"/>
              <a:gd name="connsiteY106" fmla="*/ 970850 h 2691442"/>
              <a:gd name="connsiteX107" fmla="*/ 1940449 w 2691442"/>
              <a:gd name="connsiteY107" fmla="*/ 531397 h 2691442"/>
              <a:gd name="connsiteX108" fmla="*/ 2050246 w 2691442"/>
              <a:gd name="connsiteY108" fmla="*/ 485918 h 2691442"/>
              <a:gd name="connsiteX109" fmla="*/ 2085619 w 2691442"/>
              <a:gd name="connsiteY109" fmla="*/ 492801 h 2691442"/>
              <a:gd name="connsiteX110" fmla="*/ 2064574 w 2691442"/>
              <a:gd name="connsiteY110" fmla="*/ 473674 h 2691442"/>
              <a:gd name="connsiteX111" fmla="*/ 1461267 w 2691442"/>
              <a:gd name="connsiteY111" fmla="*/ 221447 h 2691442"/>
              <a:gd name="connsiteX112" fmla="*/ 1265450 w 2691442"/>
              <a:gd name="connsiteY112" fmla="*/ 219665 h 2691442"/>
              <a:gd name="connsiteX113" fmla="*/ 1230173 w 2691442"/>
              <a:gd name="connsiteY113" fmla="*/ 221447 h 2691442"/>
              <a:gd name="connsiteX114" fmla="*/ 626866 w 2691442"/>
              <a:gd name="connsiteY114" fmla="*/ 473674 h 2691442"/>
              <a:gd name="connsiteX115" fmla="*/ 605821 w 2691442"/>
              <a:gd name="connsiteY115" fmla="*/ 492800 h 2691442"/>
              <a:gd name="connsiteX116" fmla="*/ 641193 w 2691442"/>
              <a:gd name="connsiteY116" fmla="*/ 485918 h 2691442"/>
              <a:gd name="connsiteX117" fmla="*/ 750990 w 2691442"/>
              <a:gd name="connsiteY117" fmla="*/ 531397 h 2691442"/>
              <a:gd name="connsiteX118" fmla="*/ 1190444 w 2691442"/>
              <a:gd name="connsiteY118" fmla="*/ 970851 h 2691442"/>
              <a:gd name="connsiteX119" fmla="*/ 1190444 w 2691442"/>
              <a:gd name="connsiteY119" fmla="*/ 349369 h 2691442"/>
              <a:gd name="connsiteX120" fmla="*/ 1235923 w 2691442"/>
              <a:gd name="connsiteY120" fmla="*/ 239573 h 2691442"/>
              <a:gd name="connsiteX121" fmla="*/ 1345721 w 2691442"/>
              <a:gd name="connsiteY121" fmla="*/ 0 h 2691442"/>
              <a:gd name="connsiteX122" fmla="*/ 2691442 w 2691442"/>
              <a:gd name="connsiteY122" fmla="*/ 1345721 h 2691442"/>
              <a:gd name="connsiteX123" fmla="*/ 1345721 w 2691442"/>
              <a:gd name="connsiteY123" fmla="*/ 2691442 h 2691442"/>
              <a:gd name="connsiteX124" fmla="*/ 0 w 2691442"/>
              <a:gd name="connsiteY124" fmla="*/ 1345721 h 2691442"/>
              <a:gd name="connsiteX125" fmla="*/ 1345721 w 2691442"/>
              <a:gd name="connsiteY125" fmla="*/ 0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691442" h="2691442">
                <a:moveTo>
                  <a:pt x="1500996" y="1720590"/>
                </a:moveTo>
                <a:lnTo>
                  <a:pt x="1500996" y="2342071"/>
                </a:lnTo>
                <a:cubicBezTo>
                  <a:pt x="1500996" y="2384949"/>
                  <a:pt x="1483616" y="2423768"/>
                  <a:pt x="1455517" y="2451867"/>
                </a:cubicBezTo>
                <a:lnTo>
                  <a:pt x="1425987" y="2471777"/>
                </a:lnTo>
                <a:lnTo>
                  <a:pt x="1461267" y="2469995"/>
                </a:lnTo>
                <a:cubicBezTo>
                  <a:pt x="1689213" y="2446846"/>
                  <a:pt x="1897132" y="2355954"/>
                  <a:pt x="2064574" y="2217768"/>
                </a:cubicBezTo>
                <a:lnTo>
                  <a:pt x="2085623" y="2198638"/>
                </a:lnTo>
                <a:lnTo>
                  <a:pt x="2050245" y="2205522"/>
                </a:lnTo>
                <a:cubicBezTo>
                  <a:pt x="2010507" y="2205522"/>
                  <a:pt x="1970768" y="2190362"/>
                  <a:pt x="1940449" y="2160043"/>
                </a:cubicBezTo>
                <a:close/>
                <a:moveTo>
                  <a:pt x="1190444" y="1720589"/>
                </a:moveTo>
                <a:lnTo>
                  <a:pt x="750990" y="2160043"/>
                </a:lnTo>
                <a:cubicBezTo>
                  <a:pt x="720671" y="2190362"/>
                  <a:pt x="680932" y="2205522"/>
                  <a:pt x="641194" y="2205522"/>
                </a:cubicBezTo>
                <a:lnTo>
                  <a:pt x="605818" y="2198639"/>
                </a:lnTo>
                <a:lnTo>
                  <a:pt x="626866" y="2217768"/>
                </a:lnTo>
                <a:cubicBezTo>
                  <a:pt x="794308" y="2355954"/>
                  <a:pt x="1002227" y="2446846"/>
                  <a:pt x="1230173" y="2469995"/>
                </a:cubicBezTo>
                <a:lnTo>
                  <a:pt x="1265454" y="2471777"/>
                </a:lnTo>
                <a:lnTo>
                  <a:pt x="1235923" y="2451867"/>
                </a:lnTo>
                <a:cubicBezTo>
                  <a:pt x="1207824" y="2423767"/>
                  <a:pt x="1190444" y="2384949"/>
                  <a:pt x="1190444" y="2342070"/>
                </a:cubicBezTo>
                <a:close/>
                <a:moveTo>
                  <a:pt x="1345721" y="1616673"/>
                </a:moveTo>
                <a:cubicBezTo>
                  <a:pt x="1312999" y="1616673"/>
                  <a:pt x="1286473" y="1643199"/>
                  <a:pt x="1286473" y="1675921"/>
                </a:cubicBezTo>
                <a:cubicBezTo>
                  <a:pt x="1286473" y="1708643"/>
                  <a:pt x="1312999" y="1735169"/>
                  <a:pt x="1345721" y="1735169"/>
                </a:cubicBezTo>
                <a:cubicBezTo>
                  <a:pt x="1378443" y="1735169"/>
                  <a:pt x="1404969" y="1708643"/>
                  <a:pt x="1404969" y="1675921"/>
                </a:cubicBezTo>
                <a:cubicBezTo>
                  <a:pt x="1404969" y="1643199"/>
                  <a:pt x="1378443" y="1616673"/>
                  <a:pt x="1345721" y="1616673"/>
                </a:cubicBezTo>
                <a:close/>
                <a:moveTo>
                  <a:pt x="1579208" y="1519960"/>
                </a:moveTo>
                <a:cubicBezTo>
                  <a:pt x="1564045" y="1519960"/>
                  <a:pt x="1548882" y="1525744"/>
                  <a:pt x="1537313" y="1537313"/>
                </a:cubicBezTo>
                <a:cubicBezTo>
                  <a:pt x="1514175" y="1560451"/>
                  <a:pt x="1514175" y="1597964"/>
                  <a:pt x="1537313" y="1621102"/>
                </a:cubicBezTo>
                <a:cubicBezTo>
                  <a:pt x="1560451" y="1644240"/>
                  <a:pt x="1597964" y="1644240"/>
                  <a:pt x="1621102" y="1621102"/>
                </a:cubicBezTo>
                <a:cubicBezTo>
                  <a:pt x="1644240" y="1597964"/>
                  <a:pt x="1644240" y="1560451"/>
                  <a:pt x="1621102" y="1537313"/>
                </a:cubicBezTo>
                <a:cubicBezTo>
                  <a:pt x="1609533" y="1525744"/>
                  <a:pt x="1594371" y="1519960"/>
                  <a:pt x="1579208" y="1519960"/>
                </a:cubicBezTo>
                <a:close/>
                <a:moveTo>
                  <a:pt x="1112234" y="1519960"/>
                </a:moveTo>
                <a:cubicBezTo>
                  <a:pt x="1097071" y="1519960"/>
                  <a:pt x="1081909" y="1525744"/>
                  <a:pt x="1070340" y="1537313"/>
                </a:cubicBezTo>
                <a:cubicBezTo>
                  <a:pt x="1047202" y="1560451"/>
                  <a:pt x="1047202" y="1597964"/>
                  <a:pt x="1070340" y="1621102"/>
                </a:cubicBezTo>
                <a:cubicBezTo>
                  <a:pt x="1093478" y="1644240"/>
                  <a:pt x="1130991" y="1644240"/>
                  <a:pt x="1154129" y="1621102"/>
                </a:cubicBezTo>
                <a:cubicBezTo>
                  <a:pt x="1177267" y="1597964"/>
                  <a:pt x="1177267" y="1560451"/>
                  <a:pt x="1154129" y="1537313"/>
                </a:cubicBezTo>
                <a:cubicBezTo>
                  <a:pt x="1142560" y="1525744"/>
                  <a:pt x="1127397" y="1519960"/>
                  <a:pt x="1112234" y="1519960"/>
                </a:cubicBezTo>
                <a:close/>
                <a:moveTo>
                  <a:pt x="2471776" y="1425989"/>
                </a:moveTo>
                <a:lnTo>
                  <a:pt x="2451868" y="1455517"/>
                </a:lnTo>
                <a:cubicBezTo>
                  <a:pt x="2423769" y="1483616"/>
                  <a:pt x="2384949" y="1500996"/>
                  <a:pt x="2342071" y="1500996"/>
                </a:cubicBezTo>
                <a:lnTo>
                  <a:pt x="1720589" y="1500996"/>
                </a:lnTo>
                <a:lnTo>
                  <a:pt x="2160042" y="1940449"/>
                </a:lnTo>
                <a:cubicBezTo>
                  <a:pt x="2190362" y="1970769"/>
                  <a:pt x="2205522" y="2010508"/>
                  <a:pt x="2205522" y="2050246"/>
                </a:cubicBezTo>
                <a:lnTo>
                  <a:pt x="2198638" y="2085623"/>
                </a:lnTo>
                <a:lnTo>
                  <a:pt x="2217767" y="2064575"/>
                </a:lnTo>
                <a:cubicBezTo>
                  <a:pt x="2355953" y="1897133"/>
                  <a:pt x="2446845" y="1689214"/>
                  <a:pt x="2469994" y="1461268"/>
                </a:cubicBezTo>
                <a:close/>
                <a:moveTo>
                  <a:pt x="219664" y="1425987"/>
                </a:moveTo>
                <a:lnTo>
                  <a:pt x="221446" y="1461268"/>
                </a:lnTo>
                <a:cubicBezTo>
                  <a:pt x="244595" y="1689214"/>
                  <a:pt x="335487" y="1897133"/>
                  <a:pt x="473673" y="2064575"/>
                </a:cubicBezTo>
                <a:lnTo>
                  <a:pt x="492801" y="2085622"/>
                </a:lnTo>
                <a:lnTo>
                  <a:pt x="485918" y="2050246"/>
                </a:lnTo>
                <a:cubicBezTo>
                  <a:pt x="485918" y="2010508"/>
                  <a:pt x="501077" y="1970769"/>
                  <a:pt x="531397" y="1940449"/>
                </a:cubicBezTo>
                <a:lnTo>
                  <a:pt x="970850" y="1500996"/>
                </a:lnTo>
                <a:lnTo>
                  <a:pt x="349370" y="1500996"/>
                </a:lnTo>
                <a:cubicBezTo>
                  <a:pt x="306492" y="1500996"/>
                  <a:pt x="267673" y="1483616"/>
                  <a:pt x="239574" y="1455517"/>
                </a:cubicBezTo>
                <a:close/>
                <a:moveTo>
                  <a:pt x="1675921" y="1286473"/>
                </a:moveTo>
                <a:cubicBezTo>
                  <a:pt x="1643199" y="1286473"/>
                  <a:pt x="1616673" y="1312999"/>
                  <a:pt x="1616673" y="1345721"/>
                </a:cubicBezTo>
                <a:cubicBezTo>
                  <a:pt x="1616673" y="1378443"/>
                  <a:pt x="1643199" y="1404969"/>
                  <a:pt x="1675921" y="1404969"/>
                </a:cubicBezTo>
                <a:cubicBezTo>
                  <a:pt x="1708643" y="1404969"/>
                  <a:pt x="1735169" y="1378443"/>
                  <a:pt x="1735169" y="1345721"/>
                </a:cubicBezTo>
                <a:cubicBezTo>
                  <a:pt x="1735169" y="1312999"/>
                  <a:pt x="1708643" y="1286473"/>
                  <a:pt x="1675921" y="1286473"/>
                </a:cubicBezTo>
                <a:close/>
                <a:moveTo>
                  <a:pt x="1015521" y="1286473"/>
                </a:moveTo>
                <a:cubicBezTo>
                  <a:pt x="982799" y="1286473"/>
                  <a:pt x="956273" y="1312999"/>
                  <a:pt x="956273" y="1345721"/>
                </a:cubicBezTo>
                <a:cubicBezTo>
                  <a:pt x="956273" y="1378443"/>
                  <a:pt x="982799" y="1404969"/>
                  <a:pt x="1015521" y="1404969"/>
                </a:cubicBezTo>
                <a:cubicBezTo>
                  <a:pt x="1048243" y="1404969"/>
                  <a:pt x="1074769" y="1378443"/>
                  <a:pt x="1074769" y="1345721"/>
                </a:cubicBezTo>
                <a:cubicBezTo>
                  <a:pt x="1074769" y="1312999"/>
                  <a:pt x="1048243" y="1286473"/>
                  <a:pt x="1015521" y="1286473"/>
                </a:cubicBezTo>
                <a:close/>
                <a:moveTo>
                  <a:pt x="1345721" y="1112806"/>
                </a:moveTo>
                <a:cubicBezTo>
                  <a:pt x="1217086" y="1112806"/>
                  <a:pt x="1112806" y="1217086"/>
                  <a:pt x="1112806" y="1345721"/>
                </a:cubicBezTo>
                <a:cubicBezTo>
                  <a:pt x="1112806" y="1474356"/>
                  <a:pt x="1217086" y="1578636"/>
                  <a:pt x="1345721" y="1578636"/>
                </a:cubicBezTo>
                <a:cubicBezTo>
                  <a:pt x="1474356" y="1578636"/>
                  <a:pt x="1578636" y="1474356"/>
                  <a:pt x="1578636" y="1345721"/>
                </a:cubicBezTo>
                <a:cubicBezTo>
                  <a:pt x="1578636" y="1217086"/>
                  <a:pt x="1474356" y="1112806"/>
                  <a:pt x="1345721" y="1112806"/>
                </a:cubicBezTo>
                <a:close/>
                <a:moveTo>
                  <a:pt x="1579208" y="1052986"/>
                </a:moveTo>
                <a:cubicBezTo>
                  <a:pt x="1564045" y="1052986"/>
                  <a:pt x="1548882" y="1058771"/>
                  <a:pt x="1537313" y="1070340"/>
                </a:cubicBezTo>
                <a:cubicBezTo>
                  <a:pt x="1514175" y="1093478"/>
                  <a:pt x="1514175" y="1130991"/>
                  <a:pt x="1537313" y="1154129"/>
                </a:cubicBezTo>
                <a:cubicBezTo>
                  <a:pt x="1560451" y="1177267"/>
                  <a:pt x="1597964" y="1177267"/>
                  <a:pt x="1621102" y="1154129"/>
                </a:cubicBezTo>
                <a:cubicBezTo>
                  <a:pt x="1644240" y="1130991"/>
                  <a:pt x="1644240" y="1093478"/>
                  <a:pt x="1621102" y="1070340"/>
                </a:cubicBezTo>
                <a:cubicBezTo>
                  <a:pt x="1609533" y="1058771"/>
                  <a:pt x="1594371" y="1052986"/>
                  <a:pt x="1579208" y="1052986"/>
                </a:cubicBezTo>
                <a:close/>
                <a:moveTo>
                  <a:pt x="1112234" y="1052986"/>
                </a:moveTo>
                <a:cubicBezTo>
                  <a:pt x="1097071" y="1052986"/>
                  <a:pt x="1081909" y="1058771"/>
                  <a:pt x="1070340" y="1070340"/>
                </a:cubicBezTo>
                <a:cubicBezTo>
                  <a:pt x="1047202" y="1093478"/>
                  <a:pt x="1047202" y="1130991"/>
                  <a:pt x="1070340" y="1154129"/>
                </a:cubicBezTo>
                <a:cubicBezTo>
                  <a:pt x="1093478" y="1177267"/>
                  <a:pt x="1130991" y="1177267"/>
                  <a:pt x="1154129" y="1154129"/>
                </a:cubicBezTo>
                <a:cubicBezTo>
                  <a:pt x="1177267" y="1130991"/>
                  <a:pt x="1177267" y="1093478"/>
                  <a:pt x="1154129" y="1070340"/>
                </a:cubicBezTo>
                <a:cubicBezTo>
                  <a:pt x="1142560" y="1058771"/>
                  <a:pt x="1127397" y="1052986"/>
                  <a:pt x="1112234" y="1052986"/>
                </a:cubicBezTo>
                <a:close/>
                <a:moveTo>
                  <a:pt x="1345721" y="956273"/>
                </a:moveTo>
                <a:cubicBezTo>
                  <a:pt x="1312999" y="956273"/>
                  <a:pt x="1286473" y="982799"/>
                  <a:pt x="1286473" y="1015521"/>
                </a:cubicBezTo>
                <a:cubicBezTo>
                  <a:pt x="1286473" y="1048243"/>
                  <a:pt x="1312999" y="1074769"/>
                  <a:pt x="1345721" y="1074769"/>
                </a:cubicBezTo>
                <a:cubicBezTo>
                  <a:pt x="1378443" y="1074769"/>
                  <a:pt x="1404969" y="1048243"/>
                  <a:pt x="1404969" y="1015521"/>
                </a:cubicBezTo>
                <a:cubicBezTo>
                  <a:pt x="1404969" y="982799"/>
                  <a:pt x="1378443" y="956273"/>
                  <a:pt x="1345721" y="956273"/>
                </a:cubicBezTo>
                <a:close/>
                <a:moveTo>
                  <a:pt x="492800" y="605822"/>
                </a:moveTo>
                <a:lnTo>
                  <a:pt x="473673" y="626867"/>
                </a:lnTo>
                <a:cubicBezTo>
                  <a:pt x="335487" y="794309"/>
                  <a:pt x="244595" y="1002228"/>
                  <a:pt x="221446" y="1230174"/>
                </a:cubicBezTo>
                <a:lnTo>
                  <a:pt x="219664" y="1265452"/>
                </a:lnTo>
                <a:lnTo>
                  <a:pt x="239573" y="1235923"/>
                </a:lnTo>
                <a:cubicBezTo>
                  <a:pt x="267672" y="1207824"/>
                  <a:pt x="306491" y="1190444"/>
                  <a:pt x="349370" y="1190445"/>
                </a:cubicBezTo>
                <a:lnTo>
                  <a:pt x="970850" y="1190444"/>
                </a:lnTo>
                <a:lnTo>
                  <a:pt x="531396" y="750990"/>
                </a:lnTo>
                <a:cubicBezTo>
                  <a:pt x="501077" y="720671"/>
                  <a:pt x="485917" y="680932"/>
                  <a:pt x="485917" y="641194"/>
                </a:cubicBezTo>
                <a:close/>
                <a:moveTo>
                  <a:pt x="2198639" y="605821"/>
                </a:moveTo>
                <a:lnTo>
                  <a:pt x="2205522" y="641194"/>
                </a:lnTo>
                <a:cubicBezTo>
                  <a:pt x="2205522" y="680932"/>
                  <a:pt x="2190363" y="720671"/>
                  <a:pt x="2160043" y="750990"/>
                </a:cubicBezTo>
                <a:lnTo>
                  <a:pt x="1720589" y="1190444"/>
                </a:lnTo>
                <a:lnTo>
                  <a:pt x="2342071" y="1190444"/>
                </a:lnTo>
                <a:cubicBezTo>
                  <a:pt x="2384950" y="1190444"/>
                  <a:pt x="2423769" y="1207824"/>
                  <a:pt x="2451868" y="1235923"/>
                </a:cubicBezTo>
                <a:lnTo>
                  <a:pt x="2471776" y="1265451"/>
                </a:lnTo>
                <a:lnTo>
                  <a:pt x="2469994" y="1230174"/>
                </a:lnTo>
                <a:cubicBezTo>
                  <a:pt x="2446845" y="1002228"/>
                  <a:pt x="2355953" y="794309"/>
                  <a:pt x="2217767" y="626867"/>
                </a:cubicBezTo>
                <a:close/>
                <a:moveTo>
                  <a:pt x="1425991" y="219665"/>
                </a:moveTo>
                <a:lnTo>
                  <a:pt x="1455517" y="239572"/>
                </a:lnTo>
                <a:cubicBezTo>
                  <a:pt x="1483616" y="267672"/>
                  <a:pt x="1500996" y="306490"/>
                  <a:pt x="1500996" y="349369"/>
                </a:cubicBezTo>
                <a:lnTo>
                  <a:pt x="1500996" y="970850"/>
                </a:lnTo>
                <a:lnTo>
                  <a:pt x="1940449" y="531397"/>
                </a:lnTo>
                <a:cubicBezTo>
                  <a:pt x="1970769" y="501077"/>
                  <a:pt x="2010508" y="485918"/>
                  <a:pt x="2050246" y="485918"/>
                </a:cubicBezTo>
                <a:lnTo>
                  <a:pt x="2085619" y="492801"/>
                </a:lnTo>
                <a:lnTo>
                  <a:pt x="2064574" y="473674"/>
                </a:lnTo>
                <a:cubicBezTo>
                  <a:pt x="1897132" y="335488"/>
                  <a:pt x="1689213" y="244596"/>
                  <a:pt x="1461267" y="221447"/>
                </a:cubicBezTo>
                <a:close/>
                <a:moveTo>
                  <a:pt x="1265450" y="219665"/>
                </a:moveTo>
                <a:lnTo>
                  <a:pt x="1230173" y="221447"/>
                </a:lnTo>
                <a:cubicBezTo>
                  <a:pt x="1002227" y="244596"/>
                  <a:pt x="794308" y="335488"/>
                  <a:pt x="626866" y="473674"/>
                </a:cubicBezTo>
                <a:lnTo>
                  <a:pt x="605821" y="492800"/>
                </a:lnTo>
                <a:lnTo>
                  <a:pt x="641193" y="485918"/>
                </a:lnTo>
                <a:cubicBezTo>
                  <a:pt x="680932" y="485918"/>
                  <a:pt x="720670" y="501077"/>
                  <a:pt x="750990" y="531397"/>
                </a:cubicBezTo>
                <a:lnTo>
                  <a:pt x="1190444" y="970851"/>
                </a:lnTo>
                <a:lnTo>
                  <a:pt x="1190444" y="349369"/>
                </a:lnTo>
                <a:cubicBezTo>
                  <a:pt x="1190444" y="306491"/>
                  <a:pt x="1207824" y="267672"/>
                  <a:pt x="1235923" y="239573"/>
                </a:cubicBezTo>
                <a:close/>
                <a:moveTo>
                  <a:pt x="1345721" y="0"/>
                </a:moveTo>
                <a:cubicBezTo>
                  <a:pt x="2088942" y="0"/>
                  <a:pt x="2691442" y="602500"/>
                  <a:pt x="2691442" y="1345721"/>
                </a:cubicBezTo>
                <a:cubicBezTo>
                  <a:pt x="2691442" y="2088942"/>
                  <a:pt x="2088942" y="2691442"/>
                  <a:pt x="1345721" y="2691442"/>
                </a:cubicBezTo>
                <a:cubicBezTo>
                  <a:pt x="602500" y="2691442"/>
                  <a:pt x="0" y="2088942"/>
                  <a:pt x="0" y="1345721"/>
                </a:cubicBezTo>
                <a:cubicBezTo>
                  <a:pt x="0" y="602500"/>
                  <a:pt x="602500" y="0"/>
                  <a:pt x="134572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DDCE8BB-F84C-4695-9E47-C1C2925765CA}"/>
              </a:ext>
            </a:extLst>
          </p:cNvPr>
          <p:cNvSpPr/>
          <p:nvPr/>
        </p:nvSpPr>
        <p:spPr>
          <a:xfrm>
            <a:off x="3611879" y="862641"/>
            <a:ext cx="2691442" cy="2691442"/>
          </a:xfrm>
          <a:custGeom>
            <a:avLst/>
            <a:gdLst>
              <a:gd name="connsiteX0" fmla="*/ 1555534 w 2691442"/>
              <a:gd name="connsiteY0" fmla="*/ 1662360 h 2691442"/>
              <a:gd name="connsiteX1" fmla="*/ 1554946 w 2691442"/>
              <a:gd name="connsiteY1" fmla="*/ 1662845 h 2691442"/>
              <a:gd name="connsiteX2" fmla="*/ 1418196 w 2691442"/>
              <a:gd name="connsiteY2" fmla="*/ 1720389 h 2691442"/>
              <a:gd name="connsiteX3" fmla="*/ 1405460 w 2691442"/>
              <a:gd name="connsiteY3" fmla="*/ 1721673 h 2691442"/>
              <a:gd name="connsiteX4" fmla="*/ 1426887 w 2691442"/>
              <a:gd name="connsiteY4" fmla="*/ 2019791 h 2691442"/>
              <a:gd name="connsiteX5" fmla="*/ 1711994 w 2691442"/>
              <a:gd name="connsiteY5" fmla="*/ 2399104 h 2691442"/>
              <a:gd name="connsiteX6" fmla="*/ 1780174 w 2691442"/>
              <a:gd name="connsiteY6" fmla="*/ 2374150 h 2691442"/>
              <a:gd name="connsiteX7" fmla="*/ 2134952 w 2691442"/>
              <a:gd name="connsiteY7" fmla="*/ 2134952 h 2691442"/>
              <a:gd name="connsiteX8" fmla="*/ 2186862 w 2691442"/>
              <a:gd name="connsiteY8" fmla="*/ 2077837 h 2691442"/>
              <a:gd name="connsiteX9" fmla="*/ 1752930 w 2691442"/>
              <a:gd name="connsiteY9" fmla="*/ 1903134 h 2691442"/>
              <a:gd name="connsiteX10" fmla="*/ 1121788 w 2691442"/>
              <a:gd name="connsiteY10" fmla="*/ 1658300 h 2691442"/>
              <a:gd name="connsiteX11" fmla="*/ 927978 w 2691442"/>
              <a:gd name="connsiteY11" fmla="*/ 1882126 h 2691442"/>
              <a:gd name="connsiteX12" fmla="*/ 861608 w 2691442"/>
              <a:gd name="connsiteY12" fmla="*/ 2350227 h 2691442"/>
              <a:gd name="connsiteX13" fmla="*/ 911269 w 2691442"/>
              <a:gd name="connsiteY13" fmla="*/ 2374150 h 2691442"/>
              <a:gd name="connsiteX14" fmla="*/ 1345721 w 2691442"/>
              <a:gd name="connsiteY14" fmla="*/ 2461862 h 2691442"/>
              <a:gd name="connsiteX15" fmla="*/ 1419785 w 2691442"/>
              <a:gd name="connsiteY15" fmla="*/ 2458122 h 2691442"/>
              <a:gd name="connsiteX16" fmla="*/ 1236769 w 2691442"/>
              <a:gd name="connsiteY16" fmla="*/ 2028426 h 2691442"/>
              <a:gd name="connsiteX17" fmla="*/ 1267232 w 2691442"/>
              <a:gd name="connsiteY17" fmla="*/ 1720710 h 2691442"/>
              <a:gd name="connsiteX18" fmla="*/ 1264047 w 2691442"/>
              <a:gd name="connsiteY18" fmla="*/ 1720389 h 2691442"/>
              <a:gd name="connsiteX19" fmla="*/ 1127296 w 2691442"/>
              <a:gd name="connsiteY19" fmla="*/ 1662845 h 2691442"/>
              <a:gd name="connsiteX20" fmla="*/ 965054 w 2691442"/>
              <a:gd name="connsiteY20" fmla="*/ 1408913 h 2691442"/>
              <a:gd name="connsiteX21" fmla="*/ 668293 w 2691442"/>
              <a:gd name="connsiteY21" fmla="*/ 1430242 h 2691442"/>
              <a:gd name="connsiteX22" fmla="*/ 292576 w 2691442"/>
              <a:gd name="connsiteY22" fmla="*/ 1712646 h 2691442"/>
              <a:gd name="connsiteX23" fmla="*/ 317292 w 2691442"/>
              <a:gd name="connsiteY23" fmla="*/ 1780174 h 2691442"/>
              <a:gd name="connsiteX24" fmla="*/ 556490 w 2691442"/>
              <a:gd name="connsiteY24" fmla="*/ 2134952 h 2691442"/>
              <a:gd name="connsiteX25" fmla="*/ 613225 w 2691442"/>
              <a:gd name="connsiteY25" fmla="*/ 2186516 h 2691442"/>
              <a:gd name="connsiteX26" fmla="*/ 787439 w 2691442"/>
              <a:gd name="connsiteY26" fmla="*/ 1753798 h 2691442"/>
              <a:gd name="connsiteX27" fmla="*/ 1024151 w 2691442"/>
              <a:gd name="connsiteY27" fmla="*/ 1559732 h 2691442"/>
              <a:gd name="connsiteX28" fmla="*/ 1023998 w 2691442"/>
              <a:gd name="connsiteY28" fmla="*/ 1559546 h 2691442"/>
              <a:gd name="connsiteX29" fmla="*/ 966453 w 2691442"/>
              <a:gd name="connsiteY29" fmla="*/ 1422796 h 2691442"/>
              <a:gd name="connsiteX30" fmla="*/ 2457886 w 2691442"/>
              <a:gd name="connsiteY30" fmla="*/ 1266973 h 2691442"/>
              <a:gd name="connsiteX31" fmla="*/ 2025070 w 2691442"/>
              <a:gd name="connsiteY31" fmla="*/ 1451317 h 2691442"/>
              <a:gd name="connsiteX32" fmla="*/ 1715999 w 2691442"/>
              <a:gd name="connsiteY32" fmla="*/ 1420720 h 2691442"/>
              <a:gd name="connsiteX33" fmla="*/ 1715789 w 2691442"/>
              <a:gd name="connsiteY33" fmla="*/ 1422796 h 2691442"/>
              <a:gd name="connsiteX34" fmla="*/ 1658245 w 2691442"/>
              <a:gd name="connsiteY34" fmla="*/ 1559546 h 2691442"/>
              <a:gd name="connsiteX35" fmla="*/ 1653460 w 2691442"/>
              <a:gd name="connsiteY35" fmla="*/ 1565346 h 2691442"/>
              <a:gd name="connsiteX36" fmla="*/ 1881258 w 2691442"/>
              <a:gd name="connsiteY36" fmla="*/ 1762595 h 2691442"/>
              <a:gd name="connsiteX37" fmla="*/ 2350564 w 2691442"/>
              <a:gd name="connsiteY37" fmla="*/ 1829136 h 2691442"/>
              <a:gd name="connsiteX38" fmla="*/ 2374150 w 2691442"/>
              <a:gd name="connsiteY38" fmla="*/ 1780174 h 2691442"/>
              <a:gd name="connsiteX39" fmla="*/ 2461862 w 2691442"/>
              <a:gd name="connsiteY39" fmla="*/ 1345721 h 2691442"/>
              <a:gd name="connsiteX40" fmla="*/ 1341121 w 2691442"/>
              <a:gd name="connsiteY40" fmla="*/ 1063781 h 2691442"/>
              <a:gd name="connsiteX41" fmla="*/ 1059181 w 2691442"/>
              <a:gd name="connsiteY41" fmla="*/ 1345721 h 2691442"/>
              <a:gd name="connsiteX42" fmla="*/ 1341121 w 2691442"/>
              <a:gd name="connsiteY42" fmla="*/ 1627661 h 2691442"/>
              <a:gd name="connsiteX43" fmla="*/ 1623061 w 2691442"/>
              <a:gd name="connsiteY43" fmla="*/ 1345721 h 2691442"/>
              <a:gd name="connsiteX44" fmla="*/ 1341121 w 2691442"/>
              <a:gd name="connsiteY44" fmla="*/ 1063781 h 2691442"/>
              <a:gd name="connsiteX45" fmla="*/ 340768 w 2691442"/>
              <a:gd name="connsiteY45" fmla="*/ 862535 h 2691442"/>
              <a:gd name="connsiteX46" fmla="*/ 317292 w 2691442"/>
              <a:gd name="connsiteY46" fmla="*/ 911269 h 2691442"/>
              <a:gd name="connsiteX47" fmla="*/ 229580 w 2691442"/>
              <a:gd name="connsiteY47" fmla="*/ 1345721 h 2691442"/>
              <a:gd name="connsiteX48" fmla="*/ 233415 w 2691442"/>
              <a:gd name="connsiteY48" fmla="*/ 1421670 h 2691442"/>
              <a:gd name="connsiteX49" fmla="*/ 659659 w 2691442"/>
              <a:gd name="connsiteY49" fmla="*/ 1240124 h 2691442"/>
              <a:gd name="connsiteX50" fmla="*/ 966269 w 2691442"/>
              <a:gd name="connsiteY50" fmla="*/ 1270477 h 2691442"/>
              <a:gd name="connsiteX51" fmla="*/ 966453 w 2691442"/>
              <a:gd name="connsiteY51" fmla="*/ 1268646 h 2691442"/>
              <a:gd name="connsiteX52" fmla="*/ 1023998 w 2691442"/>
              <a:gd name="connsiteY52" fmla="*/ 1131896 h 2691442"/>
              <a:gd name="connsiteX53" fmla="*/ 1031894 w 2691442"/>
              <a:gd name="connsiteY53" fmla="*/ 1122326 h 2691442"/>
              <a:gd name="connsiteX54" fmla="*/ 808447 w 2691442"/>
              <a:gd name="connsiteY54" fmla="*/ 928846 h 2691442"/>
              <a:gd name="connsiteX55" fmla="*/ 2076946 w 2691442"/>
              <a:gd name="connsiteY55" fmla="*/ 503771 h 2691442"/>
              <a:gd name="connsiteX56" fmla="*/ 1902266 w 2691442"/>
              <a:gd name="connsiteY56" fmla="*/ 937644 h 2691442"/>
              <a:gd name="connsiteX57" fmla="*/ 1660426 w 2691442"/>
              <a:gd name="connsiteY57" fmla="*/ 1135915 h 2691442"/>
              <a:gd name="connsiteX58" fmla="*/ 1693505 w 2691442"/>
              <a:gd name="connsiteY58" fmla="*/ 1196859 h 2691442"/>
              <a:gd name="connsiteX59" fmla="*/ 1715789 w 2691442"/>
              <a:gd name="connsiteY59" fmla="*/ 1268646 h 2691442"/>
              <a:gd name="connsiteX60" fmla="*/ 1717207 w 2691442"/>
              <a:gd name="connsiteY60" fmla="*/ 1282706 h 2691442"/>
              <a:gd name="connsiteX61" fmla="*/ 2016436 w 2691442"/>
              <a:gd name="connsiteY61" fmla="*/ 1261199 h 2691442"/>
              <a:gd name="connsiteX62" fmla="*/ 2397417 w 2691442"/>
              <a:gd name="connsiteY62" fmla="*/ 974839 h 2691442"/>
              <a:gd name="connsiteX63" fmla="*/ 2374150 w 2691442"/>
              <a:gd name="connsiteY63" fmla="*/ 911269 h 2691442"/>
              <a:gd name="connsiteX64" fmla="*/ 2134952 w 2691442"/>
              <a:gd name="connsiteY64" fmla="*/ 556490 h 2691442"/>
              <a:gd name="connsiteX65" fmla="*/ 974186 w 2691442"/>
              <a:gd name="connsiteY65" fmla="*/ 294264 h 2691442"/>
              <a:gd name="connsiteX66" fmla="*/ 911269 w 2691442"/>
              <a:gd name="connsiteY66" fmla="*/ 317292 h 2691442"/>
              <a:gd name="connsiteX67" fmla="*/ 556490 w 2691442"/>
              <a:gd name="connsiteY67" fmla="*/ 556490 h 2691442"/>
              <a:gd name="connsiteX68" fmla="*/ 504116 w 2691442"/>
              <a:gd name="connsiteY68" fmla="*/ 614116 h 2691442"/>
              <a:gd name="connsiteX69" fmla="*/ 936775 w 2691442"/>
              <a:gd name="connsiteY69" fmla="*/ 788307 h 2691442"/>
              <a:gd name="connsiteX70" fmla="*/ 1131780 w 2691442"/>
              <a:gd name="connsiteY70" fmla="*/ 1026164 h 2691442"/>
              <a:gd name="connsiteX71" fmla="*/ 1192259 w 2691442"/>
              <a:gd name="connsiteY71" fmla="*/ 993337 h 2691442"/>
              <a:gd name="connsiteX72" fmla="*/ 1264047 w 2691442"/>
              <a:gd name="connsiteY72" fmla="*/ 971053 h 2691442"/>
              <a:gd name="connsiteX73" fmla="*/ 1279254 w 2691442"/>
              <a:gd name="connsiteY73" fmla="*/ 969520 h 2691442"/>
              <a:gd name="connsiteX74" fmla="*/ 1257844 w 2691442"/>
              <a:gd name="connsiteY74" fmla="*/ 671650 h 2691442"/>
              <a:gd name="connsiteX75" fmla="*/ 1345721 w 2691442"/>
              <a:gd name="connsiteY75" fmla="*/ 229580 h 2691442"/>
              <a:gd name="connsiteX76" fmla="*/ 1265088 w 2691442"/>
              <a:gd name="connsiteY76" fmla="*/ 233652 h 2691442"/>
              <a:gd name="connsiteX77" fmla="*/ 1447962 w 2691442"/>
              <a:gd name="connsiteY77" fmla="*/ 663016 h 2691442"/>
              <a:gd name="connsiteX78" fmla="*/ 1417475 w 2691442"/>
              <a:gd name="connsiteY78" fmla="*/ 970980 h 2691442"/>
              <a:gd name="connsiteX79" fmla="*/ 1418196 w 2691442"/>
              <a:gd name="connsiteY79" fmla="*/ 971053 h 2691442"/>
              <a:gd name="connsiteX80" fmla="*/ 1554946 w 2691442"/>
              <a:gd name="connsiteY80" fmla="*/ 1028597 h 2691442"/>
              <a:gd name="connsiteX81" fmla="*/ 1564808 w 2691442"/>
              <a:gd name="connsiteY81" fmla="*/ 1036734 h 2691442"/>
              <a:gd name="connsiteX82" fmla="*/ 1761727 w 2691442"/>
              <a:gd name="connsiteY82" fmla="*/ 809316 h 2691442"/>
              <a:gd name="connsiteX83" fmla="*/ 1828209 w 2691442"/>
              <a:gd name="connsiteY83" fmla="*/ 340432 h 2691442"/>
              <a:gd name="connsiteX84" fmla="*/ 1780174 w 2691442"/>
              <a:gd name="connsiteY84" fmla="*/ 317292 h 2691442"/>
              <a:gd name="connsiteX85" fmla="*/ 1345721 w 2691442"/>
              <a:gd name="connsiteY85" fmla="*/ 229580 h 2691442"/>
              <a:gd name="connsiteX86" fmla="*/ 1345722 w 2691442"/>
              <a:gd name="connsiteY86" fmla="*/ 132532 h 2691442"/>
              <a:gd name="connsiteX87" fmla="*/ 2558911 w 2691442"/>
              <a:gd name="connsiteY87" fmla="*/ 1345721 h 2691442"/>
              <a:gd name="connsiteX88" fmla="*/ 1345722 w 2691442"/>
              <a:gd name="connsiteY88" fmla="*/ 2558910 h 2691442"/>
              <a:gd name="connsiteX89" fmla="*/ 132533 w 2691442"/>
              <a:gd name="connsiteY89" fmla="*/ 1345721 h 2691442"/>
              <a:gd name="connsiteX90" fmla="*/ 1345722 w 2691442"/>
              <a:gd name="connsiteY90" fmla="*/ 132532 h 2691442"/>
              <a:gd name="connsiteX91" fmla="*/ 1345722 w 2691442"/>
              <a:gd name="connsiteY91" fmla="*/ 77782 h 2691442"/>
              <a:gd name="connsiteX92" fmla="*/ 77783 w 2691442"/>
              <a:gd name="connsiteY92" fmla="*/ 1345721 h 2691442"/>
              <a:gd name="connsiteX93" fmla="*/ 1345722 w 2691442"/>
              <a:gd name="connsiteY93" fmla="*/ 2613660 h 2691442"/>
              <a:gd name="connsiteX94" fmla="*/ 2613661 w 2691442"/>
              <a:gd name="connsiteY94" fmla="*/ 1345721 h 2691442"/>
              <a:gd name="connsiteX95" fmla="*/ 1345722 w 2691442"/>
              <a:gd name="connsiteY95" fmla="*/ 77782 h 2691442"/>
              <a:gd name="connsiteX96" fmla="*/ 1345721 w 2691442"/>
              <a:gd name="connsiteY96" fmla="*/ 0 h 2691442"/>
              <a:gd name="connsiteX97" fmla="*/ 2691442 w 2691442"/>
              <a:gd name="connsiteY97" fmla="*/ 1345721 h 2691442"/>
              <a:gd name="connsiteX98" fmla="*/ 1345721 w 2691442"/>
              <a:gd name="connsiteY98" fmla="*/ 2691442 h 2691442"/>
              <a:gd name="connsiteX99" fmla="*/ 0 w 2691442"/>
              <a:gd name="connsiteY99" fmla="*/ 1345721 h 2691442"/>
              <a:gd name="connsiteX100" fmla="*/ 1345721 w 2691442"/>
              <a:gd name="connsiteY100" fmla="*/ 0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691442" h="2691442">
                <a:moveTo>
                  <a:pt x="1555534" y="1662360"/>
                </a:moveTo>
                <a:lnTo>
                  <a:pt x="1554946" y="1662845"/>
                </a:lnTo>
                <a:cubicBezTo>
                  <a:pt x="1514254" y="1690336"/>
                  <a:pt x="1467988" y="1710201"/>
                  <a:pt x="1418196" y="1720389"/>
                </a:cubicBezTo>
                <a:lnTo>
                  <a:pt x="1405460" y="1721673"/>
                </a:lnTo>
                <a:lnTo>
                  <a:pt x="1426887" y="2019791"/>
                </a:lnTo>
                <a:lnTo>
                  <a:pt x="1711994" y="2399104"/>
                </a:lnTo>
                <a:lnTo>
                  <a:pt x="1780174" y="2374150"/>
                </a:lnTo>
                <a:cubicBezTo>
                  <a:pt x="1913707" y="2317671"/>
                  <a:pt x="2033961" y="2235943"/>
                  <a:pt x="2134952" y="2134952"/>
                </a:cubicBezTo>
                <a:lnTo>
                  <a:pt x="2186862" y="2077837"/>
                </a:lnTo>
                <a:lnTo>
                  <a:pt x="1752930" y="1903134"/>
                </a:lnTo>
                <a:close/>
                <a:moveTo>
                  <a:pt x="1121788" y="1658300"/>
                </a:moveTo>
                <a:lnTo>
                  <a:pt x="927978" y="1882126"/>
                </a:lnTo>
                <a:lnTo>
                  <a:pt x="861608" y="2350227"/>
                </a:lnTo>
                <a:lnTo>
                  <a:pt x="911269" y="2374150"/>
                </a:lnTo>
                <a:cubicBezTo>
                  <a:pt x="1044802" y="2430630"/>
                  <a:pt x="1191614" y="2461862"/>
                  <a:pt x="1345721" y="2461862"/>
                </a:cubicBezTo>
                <a:lnTo>
                  <a:pt x="1419785" y="2458122"/>
                </a:lnTo>
                <a:lnTo>
                  <a:pt x="1236769" y="2028426"/>
                </a:lnTo>
                <a:lnTo>
                  <a:pt x="1267232" y="1720710"/>
                </a:lnTo>
                <a:lnTo>
                  <a:pt x="1264047" y="1720389"/>
                </a:lnTo>
                <a:cubicBezTo>
                  <a:pt x="1214255" y="1710201"/>
                  <a:pt x="1167988" y="1690336"/>
                  <a:pt x="1127296" y="1662845"/>
                </a:cubicBezTo>
                <a:close/>
                <a:moveTo>
                  <a:pt x="965054" y="1408913"/>
                </a:moveTo>
                <a:lnTo>
                  <a:pt x="668293" y="1430242"/>
                </a:lnTo>
                <a:lnTo>
                  <a:pt x="292576" y="1712646"/>
                </a:lnTo>
                <a:lnTo>
                  <a:pt x="317292" y="1780174"/>
                </a:lnTo>
                <a:cubicBezTo>
                  <a:pt x="373772" y="1913707"/>
                  <a:pt x="455499" y="2033961"/>
                  <a:pt x="556490" y="2134952"/>
                </a:cubicBezTo>
                <a:lnTo>
                  <a:pt x="613225" y="2186516"/>
                </a:lnTo>
                <a:lnTo>
                  <a:pt x="787439" y="1753798"/>
                </a:lnTo>
                <a:lnTo>
                  <a:pt x="1024151" y="1559732"/>
                </a:lnTo>
                <a:lnTo>
                  <a:pt x="1023998" y="1559546"/>
                </a:lnTo>
                <a:cubicBezTo>
                  <a:pt x="996507" y="1518854"/>
                  <a:pt x="976642" y="1472587"/>
                  <a:pt x="966453" y="1422796"/>
                </a:cubicBezTo>
                <a:close/>
                <a:moveTo>
                  <a:pt x="2457886" y="1266973"/>
                </a:moveTo>
                <a:lnTo>
                  <a:pt x="2025070" y="1451317"/>
                </a:lnTo>
                <a:lnTo>
                  <a:pt x="1715999" y="1420720"/>
                </a:lnTo>
                <a:lnTo>
                  <a:pt x="1715789" y="1422796"/>
                </a:lnTo>
                <a:cubicBezTo>
                  <a:pt x="1705601" y="1472587"/>
                  <a:pt x="1685736" y="1518854"/>
                  <a:pt x="1658245" y="1559546"/>
                </a:cubicBezTo>
                <a:lnTo>
                  <a:pt x="1653460" y="1565346"/>
                </a:lnTo>
                <a:lnTo>
                  <a:pt x="1881258" y="1762595"/>
                </a:lnTo>
                <a:lnTo>
                  <a:pt x="2350564" y="1829136"/>
                </a:lnTo>
                <a:lnTo>
                  <a:pt x="2374150" y="1780174"/>
                </a:lnTo>
                <a:cubicBezTo>
                  <a:pt x="2430630" y="1646640"/>
                  <a:pt x="2461862" y="1499828"/>
                  <a:pt x="2461862" y="1345721"/>
                </a:cubicBezTo>
                <a:close/>
                <a:moveTo>
                  <a:pt x="1341121" y="1063781"/>
                </a:moveTo>
                <a:cubicBezTo>
                  <a:pt x="1185410" y="1063781"/>
                  <a:pt x="1059181" y="1190010"/>
                  <a:pt x="1059181" y="1345721"/>
                </a:cubicBezTo>
                <a:cubicBezTo>
                  <a:pt x="1059181" y="1501432"/>
                  <a:pt x="1185410" y="1627661"/>
                  <a:pt x="1341121" y="1627661"/>
                </a:cubicBezTo>
                <a:cubicBezTo>
                  <a:pt x="1496832" y="1627661"/>
                  <a:pt x="1623061" y="1501432"/>
                  <a:pt x="1623061" y="1345721"/>
                </a:cubicBezTo>
                <a:cubicBezTo>
                  <a:pt x="1623061" y="1190010"/>
                  <a:pt x="1496832" y="1063781"/>
                  <a:pt x="1341121" y="1063781"/>
                </a:cubicBezTo>
                <a:close/>
                <a:moveTo>
                  <a:pt x="340768" y="862535"/>
                </a:moveTo>
                <a:lnTo>
                  <a:pt x="317292" y="911269"/>
                </a:lnTo>
                <a:cubicBezTo>
                  <a:pt x="260812" y="1044802"/>
                  <a:pt x="229580" y="1191614"/>
                  <a:pt x="229580" y="1345721"/>
                </a:cubicBezTo>
                <a:lnTo>
                  <a:pt x="233415" y="1421670"/>
                </a:lnTo>
                <a:lnTo>
                  <a:pt x="659659" y="1240124"/>
                </a:lnTo>
                <a:lnTo>
                  <a:pt x="966269" y="1270477"/>
                </a:lnTo>
                <a:lnTo>
                  <a:pt x="966453" y="1268646"/>
                </a:lnTo>
                <a:cubicBezTo>
                  <a:pt x="976642" y="1218855"/>
                  <a:pt x="996507" y="1172588"/>
                  <a:pt x="1023998" y="1131896"/>
                </a:cubicBezTo>
                <a:lnTo>
                  <a:pt x="1031894" y="1122326"/>
                </a:lnTo>
                <a:lnTo>
                  <a:pt x="808447" y="928846"/>
                </a:lnTo>
                <a:close/>
                <a:moveTo>
                  <a:pt x="2076946" y="503771"/>
                </a:moveTo>
                <a:lnTo>
                  <a:pt x="1902266" y="937644"/>
                </a:lnTo>
                <a:lnTo>
                  <a:pt x="1660426" y="1135915"/>
                </a:lnTo>
                <a:lnTo>
                  <a:pt x="1693505" y="1196859"/>
                </a:lnTo>
                <a:cubicBezTo>
                  <a:pt x="1703182" y="1219736"/>
                  <a:pt x="1710695" y="1243751"/>
                  <a:pt x="1715789" y="1268646"/>
                </a:cubicBezTo>
                <a:lnTo>
                  <a:pt x="1717207" y="1282706"/>
                </a:lnTo>
                <a:lnTo>
                  <a:pt x="2016436" y="1261199"/>
                </a:lnTo>
                <a:lnTo>
                  <a:pt x="2397417" y="974839"/>
                </a:lnTo>
                <a:lnTo>
                  <a:pt x="2374150" y="911269"/>
                </a:lnTo>
                <a:cubicBezTo>
                  <a:pt x="2317671" y="777735"/>
                  <a:pt x="2235943" y="657481"/>
                  <a:pt x="2134952" y="556490"/>
                </a:cubicBezTo>
                <a:close/>
                <a:moveTo>
                  <a:pt x="974186" y="294264"/>
                </a:moveTo>
                <a:lnTo>
                  <a:pt x="911269" y="317292"/>
                </a:lnTo>
                <a:cubicBezTo>
                  <a:pt x="777735" y="373772"/>
                  <a:pt x="657481" y="455499"/>
                  <a:pt x="556490" y="556490"/>
                </a:cubicBezTo>
                <a:lnTo>
                  <a:pt x="504116" y="614116"/>
                </a:lnTo>
                <a:lnTo>
                  <a:pt x="936775" y="788307"/>
                </a:lnTo>
                <a:lnTo>
                  <a:pt x="1131780" y="1026164"/>
                </a:lnTo>
                <a:lnTo>
                  <a:pt x="1192259" y="993337"/>
                </a:lnTo>
                <a:cubicBezTo>
                  <a:pt x="1215136" y="983661"/>
                  <a:pt x="1239151" y="976147"/>
                  <a:pt x="1264047" y="971053"/>
                </a:cubicBezTo>
                <a:lnTo>
                  <a:pt x="1279254" y="969520"/>
                </a:lnTo>
                <a:lnTo>
                  <a:pt x="1257844" y="671650"/>
                </a:lnTo>
                <a:close/>
                <a:moveTo>
                  <a:pt x="1345721" y="229580"/>
                </a:moveTo>
                <a:lnTo>
                  <a:pt x="1265088" y="233652"/>
                </a:lnTo>
                <a:lnTo>
                  <a:pt x="1447962" y="663016"/>
                </a:lnTo>
                <a:lnTo>
                  <a:pt x="1417475" y="970980"/>
                </a:lnTo>
                <a:lnTo>
                  <a:pt x="1418196" y="971053"/>
                </a:lnTo>
                <a:cubicBezTo>
                  <a:pt x="1467988" y="981242"/>
                  <a:pt x="1514254" y="1001107"/>
                  <a:pt x="1554946" y="1028597"/>
                </a:cubicBezTo>
                <a:lnTo>
                  <a:pt x="1564808" y="1036734"/>
                </a:lnTo>
                <a:lnTo>
                  <a:pt x="1761727" y="809316"/>
                </a:lnTo>
                <a:lnTo>
                  <a:pt x="1828209" y="340432"/>
                </a:lnTo>
                <a:lnTo>
                  <a:pt x="1780174" y="317292"/>
                </a:lnTo>
                <a:cubicBezTo>
                  <a:pt x="1646641" y="260812"/>
                  <a:pt x="1499828" y="229580"/>
                  <a:pt x="1345721" y="229580"/>
                </a:cubicBezTo>
                <a:close/>
                <a:moveTo>
                  <a:pt x="1345722" y="132532"/>
                </a:moveTo>
                <a:cubicBezTo>
                  <a:pt x="2015748" y="132532"/>
                  <a:pt x="2558911" y="675695"/>
                  <a:pt x="2558911" y="1345721"/>
                </a:cubicBezTo>
                <a:cubicBezTo>
                  <a:pt x="2558911" y="2015747"/>
                  <a:pt x="2015748" y="2558910"/>
                  <a:pt x="1345722" y="2558910"/>
                </a:cubicBezTo>
                <a:cubicBezTo>
                  <a:pt x="675696" y="2558910"/>
                  <a:pt x="132533" y="2015747"/>
                  <a:pt x="132533" y="1345721"/>
                </a:cubicBezTo>
                <a:cubicBezTo>
                  <a:pt x="132533" y="675695"/>
                  <a:pt x="675696" y="132532"/>
                  <a:pt x="1345722" y="132532"/>
                </a:cubicBezTo>
                <a:close/>
                <a:moveTo>
                  <a:pt x="1345722" y="77782"/>
                </a:moveTo>
                <a:cubicBezTo>
                  <a:pt x="645459" y="77782"/>
                  <a:pt x="77783" y="645458"/>
                  <a:pt x="77783" y="1345721"/>
                </a:cubicBezTo>
                <a:cubicBezTo>
                  <a:pt x="77783" y="2045984"/>
                  <a:pt x="645459" y="2613660"/>
                  <a:pt x="1345722" y="2613660"/>
                </a:cubicBezTo>
                <a:cubicBezTo>
                  <a:pt x="2045985" y="2613660"/>
                  <a:pt x="2613661" y="2045984"/>
                  <a:pt x="2613661" y="1345721"/>
                </a:cubicBezTo>
                <a:cubicBezTo>
                  <a:pt x="2613661" y="645458"/>
                  <a:pt x="2045985" y="77782"/>
                  <a:pt x="1345722" y="77782"/>
                </a:cubicBezTo>
                <a:close/>
                <a:moveTo>
                  <a:pt x="1345721" y="0"/>
                </a:moveTo>
                <a:cubicBezTo>
                  <a:pt x="2088942" y="0"/>
                  <a:pt x="2691442" y="602500"/>
                  <a:pt x="2691442" y="1345721"/>
                </a:cubicBezTo>
                <a:cubicBezTo>
                  <a:pt x="2691442" y="2088942"/>
                  <a:pt x="2088942" y="2691442"/>
                  <a:pt x="1345721" y="2691442"/>
                </a:cubicBezTo>
                <a:cubicBezTo>
                  <a:pt x="602500" y="2691442"/>
                  <a:pt x="0" y="2088942"/>
                  <a:pt x="0" y="1345721"/>
                </a:cubicBezTo>
                <a:cubicBezTo>
                  <a:pt x="0" y="602500"/>
                  <a:pt x="602500" y="0"/>
                  <a:pt x="134572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7DDDB7E-EA3A-4993-9373-E5BB829438A0}"/>
              </a:ext>
            </a:extLst>
          </p:cNvPr>
          <p:cNvSpPr/>
          <p:nvPr/>
        </p:nvSpPr>
        <p:spPr>
          <a:xfrm>
            <a:off x="3611880" y="3750621"/>
            <a:ext cx="2691442" cy="2691442"/>
          </a:xfrm>
          <a:custGeom>
            <a:avLst/>
            <a:gdLst>
              <a:gd name="connsiteX0" fmla="*/ 1303698 w 2691442"/>
              <a:gd name="connsiteY0" fmla="*/ 2011029 h 2691442"/>
              <a:gd name="connsiteX1" fmla="*/ 1235143 w 2691442"/>
              <a:gd name="connsiteY1" fmla="*/ 2266881 h 2691442"/>
              <a:gd name="connsiteX2" fmla="*/ 1250804 w 2691442"/>
              <a:gd name="connsiteY2" fmla="*/ 2269271 h 2691442"/>
              <a:gd name="connsiteX3" fmla="*/ 1339472 w 2691442"/>
              <a:gd name="connsiteY3" fmla="*/ 2273749 h 2691442"/>
              <a:gd name="connsiteX4" fmla="*/ 1567643 w 2691442"/>
              <a:gd name="connsiteY4" fmla="*/ 2000960 h 2691442"/>
              <a:gd name="connsiteX5" fmla="*/ 1599914 w 2691442"/>
              <a:gd name="connsiteY5" fmla="*/ 2237951 h 2691442"/>
              <a:gd name="connsiteX6" fmla="*/ 1621782 w 2691442"/>
              <a:gd name="connsiteY6" fmla="*/ 2232328 h 2691442"/>
              <a:gd name="connsiteX7" fmla="*/ 1687365 w 2691442"/>
              <a:gd name="connsiteY7" fmla="*/ 2208324 h 2691442"/>
              <a:gd name="connsiteX8" fmla="*/ 1048474 w 2691442"/>
              <a:gd name="connsiteY8" fmla="*/ 1947805 h 2691442"/>
              <a:gd name="connsiteX9" fmla="*/ 891171 w 2691442"/>
              <a:gd name="connsiteY9" fmla="*/ 2154700 h 2691442"/>
              <a:gd name="connsiteX10" fmla="*/ 903217 w 2691442"/>
              <a:gd name="connsiteY10" fmla="*/ 2162018 h 2691442"/>
              <a:gd name="connsiteX11" fmla="*/ 981032 w 2691442"/>
              <a:gd name="connsiteY11" fmla="*/ 2199503 h 2691442"/>
              <a:gd name="connsiteX12" fmla="*/ 1781580 w 2691442"/>
              <a:gd name="connsiteY12" fmla="*/ 1845728 h 2691442"/>
              <a:gd name="connsiteX13" fmla="*/ 1913926 w 2691442"/>
              <a:gd name="connsiteY13" fmla="*/ 2074958 h 2691442"/>
              <a:gd name="connsiteX14" fmla="*/ 1995046 w 2691442"/>
              <a:gd name="connsiteY14" fmla="*/ 2008028 h 2691442"/>
              <a:gd name="connsiteX15" fmla="*/ 841115 w 2691442"/>
              <a:gd name="connsiteY15" fmla="*/ 1786179 h 2691442"/>
              <a:gd name="connsiteX16" fmla="*/ 617571 w 2691442"/>
              <a:gd name="connsiteY16" fmla="*/ 1915243 h 2691442"/>
              <a:gd name="connsiteX17" fmla="*/ 682841 w 2691442"/>
              <a:gd name="connsiteY17" fmla="*/ 1994351 h 2691442"/>
              <a:gd name="connsiteX18" fmla="*/ 1314433 w 2691442"/>
              <a:gd name="connsiteY18" fmla="*/ 1694525 h 2691442"/>
              <a:gd name="connsiteX19" fmla="*/ 1320785 w 2691442"/>
              <a:gd name="connsiteY19" fmla="*/ 1741172 h 2691442"/>
              <a:gd name="connsiteX20" fmla="*/ 1332788 w 2691442"/>
              <a:gd name="connsiteY20" fmla="*/ 1696375 h 2691442"/>
              <a:gd name="connsiteX21" fmla="*/ 1389969 w 2691442"/>
              <a:gd name="connsiteY21" fmla="*/ 1693219 h 2691442"/>
              <a:gd name="connsiteX22" fmla="*/ 1388824 w 2691442"/>
              <a:gd name="connsiteY22" fmla="*/ 1693334 h 2691442"/>
              <a:gd name="connsiteX23" fmla="*/ 1339392 w 2691442"/>
              <a:gd name="connsiteY23" fmla="*/ 1877819 h 2691442"/>
              <a:gd name="connsiteX24" fmla="*/ 1393022 w 2691442"/>
              <a:gd name="connsiteY24" fmla="*/ 2271676 h 2691442"/>
              <a:gd name="connsiteX25" fmla="*/ 1440639 w 2691442"/>
              <a:gd name="connsiteY25" fmla="*/ 2269271 h 2691442"/>
              <a:gd name="connsiteX26" fmla="*/ 1532815 w 2691442"/>
              <a:gd name="connsiteY26" fmla="*/ 2255204 h 2691442"/>
              <a:gd name="connsiteX27" fmla="*/ 1547902 w 2691442"/>
              <a:gd name="connsiteY27" fmla="*/ 2251324 h 2691442"/>
              <a:gd name="connsiteX28" fmla="*/ 1497196 w 2691442"/>
              <a:gd name="connsiteY28" fmla="*/ 1878941 h 2691442"/>
              <a:gd name="connsiteX29" fmla="*/ 1250578 w 2691442"/>
              <a:gd name="connsiteY29" fmla="*/ 1681987 h 2691442"/>
              <a:gd name="connsiteX30" fmla="*/ 1133749 w 2691442"/>
              <a:gd name="connsiteY30" fmla="*/ 1835648 h 2691442"/>
              <a:gd name="connsiteX31" fmla="*/ 1031228 w 2691442"/>
              <a:gd name="connsiteY31" fmla="*/ 2218261 h 2691442"/>
              <a:gd name="connsiteX32" fmla="*/ 1069660 w 2691442"/>
              <a:gd name="connsiteY32" fmla="*/ 2232328 h 2691442"/>
              <a:gd name="connsiteX33" fmla="*/ 1158628 w 2691442"/>
              <a:gd name="connsiteY33" fmla="*/ 2255204 h 2691442"/>
              <a:gd name="connsiteX34" fmla="*/ 1182090 w 2691442"/>
              <a:gd name="connsiteY34" fmla="*/ 2258784 h 2691442"/>
              <a:gd name="connsiteX35" fmla="*/ 1285092 w 2691442"/>
              <a:gd name="connsiteY35" fmla="*/ 1874381 h 2691442"/>
              <a:gd name="connsiteX36" fmla="*/ 1259261 w 2691442"/>
              <a:gd name="connsiteY36" fmla="*/ 1684682 h 2691442"/>
              <a:gd name="connsiteX37" fmla="*/ 1469180 w 2691442"/>
              <a:gd name="connsiteY37" fmla="*/ 1673197 h 2691442"/>
              <a:gd name="connsiteX38" fmla="*/ 1444436 w 2691442"/>
              <a:gd name="connsiteY38" fmla="*/ 1680878 h 2691442"/>
              <a:gd name="connsiteX39" fmla="*/ 1478186 w 2691442"/>
              <a:gd name="connsiteY39" fmla="*/ 1739334 h 2691442"/>
              <a:gd name="connsiteX40" fmla="*/ 1182767 w 2691442"/>
              <a:gd name="connsiteY40" fmla="*/ 1652708 h 2691442"/>
              <a:gd name="connsiteX41" fmla="*/ 1170214 w 2691442"/>
              <a:gd name="connsiteY41" fmla="*/ 1699557 h 2691442"/>
              <a:gd name="connsiteX42" fmla="*/ 1199096 w 2691442"/>
              <a:gd name="connsiteY42" fmla="*/ 1661571 h 2691442"/>
              <a:gd name="connsiteX43" fmla="*/ 1519781 w 2691442"/>
              <a:gd name="connsiteY43" fmla="*/ 1646681 h 2691442"/>
              <a:gd name="connsiteX44" fmla="*/ 1519428 w 2691442"/>
              <a:gd name="connsiteY44" fmla="*/ 1646872 h 2691442"/>
              <a:gd name="connsiteX45" fmla="*/ 1548633 w 2691442"/>
              <a:gd name="connsiteY45" fmla="*/ 1861352 h 2691442"/>
              <a:gd name="connsiteX46" fmla="*/ 1736586 w 2691442"/>
              <a:gd name="connsiteY46" fmla="*/ 2186894 h 2691442"/>
              <a:gd name="connsiteX47" fmla="*/ 1788225 w 2691442"/>
              <a:gd name="connsiteY47" fmla="*/ 2162018 h 2691442"/>
              <a:gd name="connsiteX48" fmla="*/ 1864767 w 2691442"/>
              <a:gd name="connsiteY48" fmla="*/ 2115518 h 2691442"/>
              <a:gd name="connsiteX49" fmla="*/ 1872207 w 2691442"/>
              <a:gd name="connsiteY49" fmla="*/ 2109379 h 2691442"/>
              <a:gd name="connsiteX50" fmla="*/ 1671797 w 2691442"/>
              <a:gd name="connsiteY50" fmla="*/ 1762259 h 2691442"/>
              <a:gd name="connsiteX51" fmla="*/ 1952883 w 2691442"/>
              <a:gd name="connsiteY51" fmla="*/ 1645725 h 2691442"/>
              <a:gd name="connsiteX52" fmla="*/ 2155158 w 2691442"/>
              <a:gd name="connsiteY52" fmla="*/ 1799517 h 2691442"/>
              <a:gd name="connsiteX53" fmla="*/ 2162018 w 2691442"/>
              <a:gd name="connsiteY53" fmla="*/ 1788225 h 2691442"/>
              <a:gd name="connsiteX54" fmla="*/ 2198908 w 2691442"/>
              <a:gd name="connsiteY54" fmla="*/ 1711648 h 2691442"/>
              <a:gd name="connsiteX55" fmla="*/ 1133213 w 2691442"/>
              <a:gd name="connsiteY55" fmla="*/ 1617537 h 2691442"/>
              <a:gd name="connsiteX56" fmla="*/ 960548 w 2691442"/>
              <a:gd name="connsiteY56" fmla="*/ 1717225 h 2691442"/>
              <a:gd name="connsiteX57" fmla="*/ 722852 w 2691442"/>
              <a:gd name="connsiteY57" fmla="*/ 2029856 h 2691442"/>
              <a:gd name="connsiteX58" fmla="*/ 826675 w 2691442"/>
              <a:gd name="connsiteY58" fmla="*/ 2115518 h 2691442"/>
              <a:gd name="connsiteX59" fmla="*/ 845336 w 2691442"/>
              <a:gd name="connsiteY59" fmla="*/ 2126855 h 2691442"/>
              <a:gd name="connsiteX60" fmla="*/ 1084940 w 2691442"/>
              <a:gd name="connsiteY60" fmla="*/ 1811714 h 2691442"/>
              <a:gd name="connsiteX61" fmla="*/ 1136290 w 2691442"/>
              <a:gd name="connsiteY61" fmla="*/ 1620076 h 2691442"/>
              <a:gd name="connsiteX62" fmla="*/ 1578407 w 2691442"/>
              <a:gd name="connsiteY62" fmla="*/ 1600504 h 2691442"/>
              <a:gd name="connsiteX63" fmla="*/ 1577412 w 2691442"/>
              <a:gd name="connsiteY63" fmla="*/ 1601710 h 2691442"/>
              <a:gd name="connsiteX64" fmla="*/ 1563673 w 2691442"/>
              <a:gd name="connsiteY64" fmla="*/ 1613046 h 2691442"/>
              <a:gd name="connsiteX65" fmla="*/ 1602842 w 2691442"/>
              <a:gd name="connsiteY65" fmla="*/ 1642827 h 2691442"/>
              <a:gd name="connsiteX66" fmla="*/ 696407 w 2691442"/>
              <a:gd name="connsiteY66" fmla="*/ 1566168 h 2691442"/>
              <a:gd name="connsiteX67" fmla="*/ 453325 w 2691442"/>
              <a:gd name="connsiteY67" fmla="*/ 1599268 h 2691442"/>
              <a:gd name="connsiteX68" fmla="*/ 459114 w 2691442"/>
              <a:gd name="connsiteY68" fmla="*/ 1621782 h 2691442"/>
              <a:gd name="connsiteX69" fmla="*/ 483706 w 2691442"/>
              <a:gd name="connsiteY69" fmla="*/ 1688971 h 2691442"/>
              <a:gd name="connsiteX70" fmla="*/ 1079861 w 2691442"/>
              <a:gd name="connsiteY70" fmla="*/ 1560297 h 2691442"/>
              <a:gd name="connsiteX71" fmla="*/ 1044014 w 2691442"/>
              <a:gd name="connsiteY71" fmla="*/ 1607445 h 2691442"/>
              <a:gd name="connsiteX72" fmla="*/ 1094644 w 2691442"/>
              <a:gd name="connsiteY72" fmla="*/ 1578214 h 2691442"/>
              <a:gd name="connsiteX73" fmla="*/ 1615651 w 2691442"/>
              <a:gd name="connsiteY73" fmla="*/ 1555364 h 2691442"/>
              <a:gd name="connsiteX74" fmla="*/ 1614643 w 2691442"/>
              <a:gd name="connsiteY74" fmla="*/ 1556585 h 2691442"/>
              <a:gd name="connsiteX75" fmla="*/ 1712625 w 2691442"/>
              <a:gd name="connsiteY75" fmla="*/ 1726295 h 2691442"/>
              <a:gd name="connsiteX76" fmla="*/ 2030416 w 2691442"/>
              <a:gd name="connsiteY76" fmla="*/ 1967912 h 2691442"/>
              <a:gd name="connsiteX77" fmla="*/ 2115518 w 2691442"/>
              <a:gd name="connsiteY77" fmla="*/ 1864767 h 2691442"/>
              <a:gd name="connsiteX78" fmla="*/ 2127313 w 2691442"/>
              <a:gd name="connsiteY78" fmla="*/ 1845352 h 2691442"/>
              <a:gd name="connsiteX79" fmla="*/ 1816789 w 2691442"/>
              <a:gd name="connsiteY79" fmla="*/ 1609259 h 2691442"/>
              <a:gd name="connsiteX80" fmla="*/ 1044420 w 2691442"/>
              <a:gd name="connsiteY80" fmla="*/ 1518780 h 2691442"/>
              <a:gd name="connsiteX81" fmla="*/ 836013 w 2691442"/>
              <a:gd name="connsiteY81" fmla="*/ 1547158 h 2691442"/>
              <a:gd name="connsiteX82" fmla="*/ 505280 w 2691442"/>
              <a:gd name="connsiteY82" fmla="*/ 1738106 h 2691442"/>
              <a:gd name="connsiteX83" fmla="*/ 529424 w 2691442"/>
              <a:gd name="connsiteY83" fmla="*/ 1788225 h 2691442"/>
              <a:gd name="connsiteX84" fmla="*/ 575924 w 2691442"/>
              <a:gd name="connsiteY84" fmla="*/ 1864767 h 2691442"/>
              <a:gd name="connsiteX85" fmla="*/ 583149 w 2691442"/>
              <a:gd name="connsiteY85" fmla="*/ 1873524 h 2691442"/>
              <a:gd name="connsiteX86" fmla="*/ 924582 w 2691442"/>
              <a:gd name="connsiteY86" fmla="*/ 1676399 h 2691442"/>
              <a:gd name="connsiteX87" fmla="*/ 1651879 w 2691442"/>
              <a:gd name="connsiteY87" fmla="*/ 1483877 h 2691442"/>
              <a:gd name="connsiteX88" fmla="*/ 1647632 w 2691442"/>
              <a:gd name="connsiteY88" fmla="*/ 1497559 h 2691442"/>
              <a:gd name="connsiteX89" fmla="*/ 1642347 w 2691442"/>
              <a:gd name="connsiteY89" fmla="*/ 1507296 h 2691442"/>
              <a:gd name="connsiteX90" fmla="*/ 1704632 w 2691442"/>
              <a:gd name="connsiteY90" fmla="*/ 1523985 h 2691442"/>
              <a:gd name="connsiteX91" fmla="*/ 1025286 w 2691442"/>
              <a:gd name="connsiteY91" fmla="*/ 1437882 h 2691442"/>
              <a:gd name="connsiteX92" fmla="*/ 958031 w 2691442"/>
              <a:gd name="connsiteY92" fmla="*/ 1476712 h 2691442"/>
              <a:gd name="connsiteX93" fmla="*/ 1034122 w 2691442"/>
              <a:gd name="connsiteY93" fmla="*/ 1466350 h 2691442"/>
              <a:gd name="connsiteX94" fmla="*/ 1869479 w 2691442"/>
              <a:gd name="connsiteY94" fmla="*/ 1406435 h 2691442"/>
              <a:gd name="connsiteX95" fmla="*/ 1673290 w 2691442"/>
              <a:gd name="connsiteY95" fmla="*/ 1433149 h 2691442"/>
              <a:gd name="connsiteX96" fmla="*/ 1840725 w 2691442"/>
              <a:gd name="connsiteY96" fmla="*/ 1560451 h 2691442"/>
              <a:gd name="connsiteX97" fmla="*/ 2217796 w 2691442"/>
              <a:gd name="connsiteY97" fmla="*/ 1661487 h 2691442"/>
              <a:gd name="connsiteX98" fmla="*/ 2232328 w 2691442"/>
              <a:gd name="connsiteY98" fmla="*/ 1621782 h 2691442"/>
              <a:gd name="connsiteX99" fmla="*/ 2255204 w 2691442"/>
              <a:gd name="connsiteY99" fmla="*/ 1532815 h 2691442"/>
              <a:gd name="connsiteX100" fmla="*/ 2258580 w 2691442"/>
              <a:gd name="connsiteY100" fmla="*/ 1510694 h 2691442"/>
              <a:gd name="connsiteX101" fmla="*/ 1671710 w 2691442"/>
              <a:gd name="connsiteY101" fmla="*/ 1353443 h 2691442"/>
              <a:gd name="connsiteX102" fmla="*/ 1673381 w 2691442"/>
              <a:gd name="connsiteY102" fmla="*/ 1370019 h 2691442"/>
              <a:gd name="connsiteX103" fmla="*/ 1672432 w 2691442"/>
              <a:gd name="connsiteY103" fmla="*/ 1379435 h 2691442"/>
              <a:gd name="connsiteX104" fmla="*/ 1736271 w 2691442"/>
              <a:gd name="connsiteY104" fmla="*/ 1370742 h 2691442"/>
              <a:gd name="connsiteX105" fmla="*/ 2273778 w 2691442"/>
              <a:gd name="connsiteY105" fmla="*/ 1351383 h 2691442"/>
              <a:gd name="connsiteX106" fmla="*/ 2006128 w 2691442"/>
              <a:gd name="connsiteY106" fmla="*/ 1387828 h 2691442"/>
              <a:gd name="connsiteX107" fmla="*/ 2266676 w 2691442"/>
              <a:gd name="connsiteY107" fmla="*/ 1457642 h 2691442"/>
              <a:gd name="connsiteX108" fmla="*/ 2269271 w 2691442"/>
              <a:gd name="connsiteY108" fmla="*/ 1440639 h 2691442"/>
              <a:gd name="connsiteX109" fmla="*/ 809327 w 2691442"/>
              <a:gd name="connsiteY109" fmla="*/ 1339310 h 2691442"/>
              <a:gd name="connsiteX110" fmla="*/ 419733 w 2691442"/>
              <a:gd name="connsiteY110" fmla="*/ 1392359 h 2691442"/>
              <a:gd name="connsiteX111" fmla="*/ 422171 w 2691442"/>
              <a:gd name="connsiteY111" fmla="*/ 1440639 h 2691442"/>
              <a:gd name="connsiteX112" fmla="*/ 436239 w 2691442"/>
              <a:gd name="connsiteY112" fmla="*/ 1532815 h 2691442"/>
              <a:gd name="connsiteX113" fmla="*/ 439952 w 2691442"/>
              <a:gd name="connsiteY113" fmla="*/ 1547257 h 2691442"/>
              <a:gd name="connsiteX114" fmla="*/ 818424 w 2691442"/>
              <a:gd name="connsiteY114" fmla="*/ 1495721 h 2691442"/>
              <a:gd name="connsiteX115" fmla="*/ 1000577 w 2691442"/>
              <a:gd name="connsiteY115" fmla="*/ 1390555 h 2691442"/>
              <a:gd name="connsiteX116" fmla="*/ 1024105 w 2691442"/>
              <a:gd name="connsiteY116" fmla="*/ 1310065 h 2691442"/>
              <a:gd name="connsiteX117" fmla="*/ 945974 w 2691442"/>
              <a:gd name="connsiteY117" fmla="*/ 1320703 h 2691442"/>
              <a:gd name="connsiteX118" fmla="*/ 1021006 w 2691442"/>
              <a:gd name="connsiteY118" fmla="*/ 1340808 h 2691442"/>
              <a:gd name="connsiteX119" fmla="*/ 424404 w 2691442"/>
              <a:gd name="connsiteY119" fmla="*/ 1236170 h 2691442"/>
              <a:gd name="connsiteX120" fmla="*/ 422171 w 2691442"/>
              <a:gd name="connsiteY120" fmla="*/ 1250804 h 2691442"/>
              <a:gd name="connsiteX121" fmla="*/ 417727 w 2691442"/>
              <a:gd name="connsiteY121" fmla="*/ 1338799 h 2691442"/>
              <a:gd name="connsiteX122" fmla="*/ 676113 w 2691442"/>
              <a:gd name="connsiteY122" fmla="*/ 1303615 h 2691442"/>
              <a:gd name="connsiteX123" fmla="*/ 1724213 w 2691442"/>
              <a:gd name="connsiteY123" fmla="*/ 1214732 h 2691442"/>
              <a:gd name="connsiteX124" fmla="*/ 1638879 w 2691442"/>
              <a:gd name="connsiteY124" fmla="*/ 1226352 h 2691442"/>
              <a:gd name="connsiteX125" fmla="*/ 1647632 w 2691442"/>
              <a:gd name="connsiteY125" fmla="*/ 1242479 h 2691442"/>
              <a:gd name="connsiteX126" fmla="*/ 1651967 w 2691442"/>
              <a:gd name="connsiteY126" fmla="*/ 1256443 h 2691442"/>
              <a:gd name="connsiteX127" fmla="*/ 977612 w 2691442"/>
              <a:gd name="connsiteY127" fmla="*/ 1167461 h 2691442"/>
              <a:gd name="connsiteX128" fmla="*/ 1053296 w 2691442"/>
              <a:gd name="connsiteY128" fmla="*/ 1225004 h 2691442"/>
              <a:gd name="connsiteX129" fmla="*/ 1070954 w 2691442"/>
              <a:gd name="connsiteY129" fmla="*/ 1192472 h 2691442"/>
              <a:gd name="connsiteX130" fmla="*/ 1341120 w 2691442"/>
              <a:gd name="connsiteY130" fmla="*/ 1149039 h 2691442"/>
              <a:gd name="connsiteX131" fmla="*/ 1562100 w 2691442"/>
              <a:gd name="connsiteY131" fmla="*/ 1370019 h 2691442"/>
              <a:gd name="connsiteX132" fmla="*/ 1341120 w 2691442"/>
              <a:gd name="connsiteY132" fmla="*/ 1590999 h 2691442"/>
              <a:gd name="connsiteX133" fmla="*/ 1120140 w 2691442"/>
              <a:gd name="connsiteY133" fmla="*/ 1370019 h 2691442"/>
              <a:gd name="connsiteX134" fmla="*/ 1341120 w 2691442"/>
              <a:gd name="connsiteY134" fmla="*/ 1149039 h 2691442"/>
              <a:gd name="connsiteX135" fmla="*/ 2251179 w 2691442"/>
              <a:gd name="connsiteY135" fmla="*/ 1142976 h 2691442"/>
              <a:gd name="connsiteX136" fmla="*/ 1863817 w 2691442"/>
              <a:gd name="connsiteY136" fmla="*/ 1195723 h 2691442"/>
              <a:gd name="connsiteX137" fmla="*/ 1681665 w 2691442"/>
              <a:gd name="connsiteY137" fmla="*/ 1300888 h 2691442"/>
              <a:gd name="connsiteX138" fmla="*/ 1872920 w 2691442"/>
              <a:gd name="connsiteY138" fmla="*/ 1352135 h 2691442"/>
              <a:gd name="connsiteX139" fmla="*/ 2271647 w 2691442"/>
              <a:gd name="connsiteY139" fmla="*/ 1297841 h 2691442"/>
              <a:gd name="connsiteX140" fmla="*/ 2269271 w 2691442"/>
              <a:gd name="connsiteY140" fmla="*/ 1250804 h 2691442"/>
              <a:gd name="connsiteX141" fmla="*/ 2255204 w 2691442"/>
              <a:gd name="connsiteY141" fmla="*/ 1158628 h 2691442"/>
              <a:gd name="connsiteX142" fmla="*/ 1341120 w 2691442"/>
              <a:gd name="connsiteY142" fmla="*/ 1103319 h 2691442"/>
              <a:gd name="connsiteX143" fmla="*/ 1074420 w 2691442"/>
              <a:gd name="connsiteY143" fmla="*/ 1370019 h 2691442"/>
              <a:gd name="connsiteX144" fmla="*/ 1341120 w 2691442"/>
              <a:gd name="connsiteY144" fmla="*/ 1636719 h 2691442"/>
              <a:gd name="connsiteX145" fmla="*/ 1607820 w 2691442"/>
              <a:gd name="connsiteY145" fmla="*/ 1370019 h 2691442"/>
              <a:gd name="connsiteX146" fmla="*/ 1341120 w 2691442"/>
              <a:gd name="connsiteY146" fmla="*/ 1103319 h 2691442"/>
              <a:gd name="connsiteX147" fmla="*/ 1638223 w 2691442"/>
              <a:gd name="connsiteY147" fmla="*/ 1084003 h 2691442"/>
              <a:gd name="connsiteX148" fmla="*/ 1563710 w 2691442"/>
              <a:gd name="connsiteY148" fmla="*/ 1127023 h 2691442"/>
              <a:gd name="connsiteX149" fmla="*/ 1577412 w 2691442"/>
              <a:gd name="connsiteY149" fmla="*/ 1138329 h 2691442"/>
              <a:gd name="connsiteX150" fmla="*/ 1587564 w 2691442"/>
              <a:gd name="connsiteY150" fmla="*/ 1150633 h 2691442"/>
              <a:gd name="connsiteX151" fmla="*/ 1079401 w 2691442"/>
              <a:gd name="connsiteY151" fmla="*/ 1048619 h 2691442"/>
              <a:gd name="connsiteX152" fmla="*/ 1125657 w 2691442"/>
              <a:gd name="connsiteY152" fmla="*/ 1128736 h 2691442"/>
              <a:gd name="connsiteX153" fmla="*/ 1154009 w 2691442"/>
              <a:gd name="connsiteY153" fmla="*/ 1105343 h 2691442"/>
              <a:gd name="connsiteX154" fmla="*/ 472824 w 2691442"/>
              <a:gd name="connsiteY154" fmla="*/ 1032202 h 2691442"/>
              <a:gd name="connsiteX155" fmla="*/ 459114 w 2691442"/>
              <a:gd name="connsiteY155" fmla="*/ 1069660 h 2691442"/>
              <a:gd name="connsiteX156" fmla="*/ 436239 w 2691442"/>
              <a:gd name="connsiteY156" fmla="*/ 1158628 h 2691442"/>
              <a:gd name="connsiteX157" fmla="*/ 432501 w 2691442"/>
              <a:gd name="connsiteY157" fmla="*/ 1183119 h 2691442"/>
              <a:gd name="connsiteX158" fmla="*/ 812760 w 2691442"/>
              <a:gd name="connsiteY158" fmla="*/ 1285009 h 2691442"/>
              <a:gd name="connsiteX159" fmla="*/ 1008950 w 2691442"/>
              <a:gd name="connsiteY159" fmla="*/ 1258294 h 2691442"/>
              <a:gd name="connsiteX160" fmla="*/ 841518 w 2691442"/>
              <a:gd name="connsiteY160" fmla="*/ 1130994 h 2691442"/>
              <a:gd name="connsiteX161" fmla="*/ 2206132 w 2691442"/>
              <a:gd name="connsiteY161" fmla="*/ 998087 h 2691442"/>
              <a:gd name="connsiteX162" fmla="*/ 1985836 w 2691442"/>
              <a:gd name="connsiteY162" fmla="*/ 1125275 h 2691442"/>
              <a:gd name="connsiteX163" fmla="*/ 2237806 w 2691442"/>
              <a:gd name="connsiteY163" fmla="*/ 1090965 h 2691442"/>
              <a:gd name="connsiteX164" fmla="*/ 2232328 w 2691442"/>
              <a:gd name="connsiteY164" fmla="*/ 1069660 h 2691442"/>
              <a:gd name="connsiteX165" fmla="*/ 1216207 w 2691442"/>
              <a:gd name="connsiteY165" fmla="*/ 973154 h 2691442"/>
              <a:gd name="connsiteX166" fmla="*/ 1228693 w 2691442"/>
              <a:gd name="connsiteY166" fmla="*/ 1064845 h 2691442"/>
              <a:gd name="connsiteX167" fmla="*/ 1262997 w 2691442"/>
              <a:gd name="connsiteY167" fmla="*/ 1054197 h 2691442"/>
              <a:gd name="connsiteX168" fmla="*/ 1526740 w 2691442"/>
              <a:gd name="connsiteY168" fmla="*/ 972536 h 2691442"/>
              <a:gd name="connsiteX169" fmla="*/ 1457739 w 2691442"/>
              <a:gd name="connsiteY169" fmla="*/ 1063290 h 2691442"/>
              <a:gd name="connsiteX170" fmla="*/ 1473261 w 2691442"/>
              <a:gd name="connsiteY170" fmla="*/ 1068108 h 2691442"/>
              <a:gd name="connsiteX171" fmla="*/ 1497592 w 2691442"/>
              <a:gd name="connsiteY171" fmla="*/ 1081315 h 2691442"/>
              <a:gd name="connsiteX172" fmla="*/ 1370824 w 2691442"/>
              <a:gd name="connsiteY172" fmla="*/ 950873 h 2691442"/>
              <a:gd name="connsiteX173" fmla="*/ 1346295 w 2691442"/>
              <a:gd name="connsiteY173" fmla="*/ 1042417 h 2691442"/>
              <a:gd name="connsiteX174" fmla="*/ 1383804 w 2691442"/>
              <a:gd name="connsiteY174" fmla="*/ 1046198 h 2691442"/>
              <a:gd name="connsiteX175" fmla="*/ 533376 w 2691442"/>
              <a:gd name="connsiteY175" fmla="*/ 896712 h 2691442"/>
              <a:gd name="connsiteX176" fmla="*/ 529424 w 2691442"/>
              <a:gd name="connsiteY176" fmla="*/ 903217 h 2691442"/>
              <a:gd name="connsiteX177" fmla="*/ 491482 w 2691442"/>
              <a:gd name="connsiteY177" fmla="*/ 981979 h 2691442"/>
              <a:gd name="connsiteX178" fmla="*/ 729357 w 2691442"/>
              <a:gd name="connsiteY178" fmla="*/ 1045718 h 2691442"/>
              <a:gd name="connsiteX179" fmla="*/ 2105325 w 2691442"/>
              <a:gd name="connsiteY179" fmla="*/ 814321 h 2691442"/>
              <a:gd name="connsiteX180" fmla="*/ 1757654 w 2691442"/>
              <a:gd name="connsiteY180" fmla="*/ 1015049 h 2691442"/>
              <a:gd name="connsiteX181" fmla="*/ 1637820 w 2691442"/>
              <a:gd name="connsiteY181" fmla="*/ 1172663 h 2691442"/>
              <a:gd name="connsiteX182" fmla="*/ 1846232 w 2691442"/>
              <a:gd name="connsiteY182" fmla="*/ 1144284 h 2691442"/>
              <a:gd name="connsiteX183" fmla="*/ 2184160 w 2691442"/>
              <a:gd name="connsiteY183" fmla="*/ 949181 h 2691442"/>
              <a:gd name="connsiteX184" fmla="*/ 2162018 w 2691442"/>
              <a:gd name="connsiteY184" fmla="*/ 903217 h 2691442"/>
              <a:gd name="connsiteX185" fmla="*/ 2115518 w 2691442"/>
              <a:gd name="connsiteY185" fmla="*/ 826675 h 2691442"/>
              <a:gd name="connsiteX186" fmla="*/ 657479 w 2691442"/>
              <a:gd name="connsiteY186" fmla="*/ 727829 h 2691442"/>
              <a:gd name="connsiteX187" fmla="*/ 575924 w 2691442"/>
              <a:gd name="connsiteY187" fmla="*/ 826675 h 2691442"/>
              <a:gd name="connsiteX188" fmla="*/ 561221 w 2691442"/>
              <a:gd name="connsiteY188" fmla="*/ 850877 h 2691442"/>
              <a:gd name="connsiteX189" fmla="*/ 865451 w 2691442"/>
              <a:gd name="connsiteY189" fmla="*/ 1082184 h 2691442"/>
              <a:gd name="connsiteX190" fmla="*/ 1068618 w 2691442"/>
              <a:gd name="connsiteY190" fmla="*/ 1136623 h 2691442"/>
              <a:gd name="connsiteX191" fmla="*/ 969618 w 2691442"/>
              <a:gd name="connsiteY191" fmla="*/ 965151 h 2691442"/>
              <a:gd name="connsiteX192" fmla="*/ 2003812 w 2691442"/>
              <a:gd name="connsiteY192" fmla="*/ 691287 h 2691442"/>
              <a:gd name="connsiteX193" fmla="*/ 1841122 w 2691442"/>
              <a:gd name="connsiteY193" fmla="*/ 905267 h 2691442"/>
              <a:gd name="connsiteX194" fmla="*/ 2070904 w 2691442"/>
              <a:gd name="connsiteY194" fmla="*/ 772602 h 2691442"/>
              <a:gd name="connsiteX195" fmla="*/ 771284 w 2691442"/>
              <a:gd name="connsiteY195" fmla="*/ 621626 h 2691442"/>
              <a:gd name="connsiteX196" fmla="*/ 691982 w 2691442"/>
              <a:gd name="connsiteY196" fmla="*/ 687056 h 2691442"/>
              <a:gd name="connsiteX197" fmla="*/ 900664 w 2691442"/>
              <a:gd name="connsiteY197" fmla="*/ 845718 h 2691442"/>
              <a:gd name="connsiteX198" fmla="*/ 1839812 w 2691442"/>
              <a:gd name="connsiteY198" fmla="*/ 560764 h 2691442"/>
              <a:gd name="connsiteX199" fmla="*/ 1612014 w 2691442"/>
              <a:gd name="connsiteY199" fmla="*/ 860377 h 2691442"/>
              <a:gd name="connsiteX200" fmla="*/ 1555855 w 2691442"/>
              <a:gd name="connsiteY200" fmla="*/ 1069966 h 2691442"/>
              <a:gd name="connsiteX201" fmla="*/ 1721691 w 2691442"/>
              <a:gd name="connsiteY201" fmla="*/ 974220 h 2691442"/>
              <a:gd name="connsiteX202" fmla="*/ 1962936 w 2691442"/>
              <a:gd name="connsiteY202" fmla="*/ 656921 h 2691442"/>
              <a:gd name="connsiteX203" fmla="*/ 1864767 w 2691442"/>
              <a:gd name="connsiteY203" fmla="*/ 575924 h 2691442"/>
              <a:gd name="connsiteX204" fmla="*/ 947659 w 2691442"/>
              <a:gd name="connsiteY204" fmla="*/ 508015 h 2691442"/>
              <a:gd name="connsiteX205" fmla="*/ 903217 w 2691442"/>
              <a:gd name="connsiteY205" fmla="*/ 529424 h 2691442"/>
              <a:gd name="connsiteX206" fmla="*/ 826675 w 2691442"/>
              <a:gd name="connsiteY206" fmla="*/ 575924 h 2691442"/>
              <a:gd name="connsiteX207" fmla="*/ 813003 w 2691442"/>
              <a:gd name="connsiteY207" fmla="*/ 587205 h 2691442"/>
              <a:gd name="connsiteX208" fmla="*/ 1010447 w 2691442"/>
              <a:gd name="connsiteY208" fmla="*/ 929187 h 2691442"/>
              <a:gd name="connsiteX209" fmla="*/ 1173241 w 2691442"/>
              <a:gd name="connsiteY209" fmla="*/ 1052960 h 2691442"/>
              <a:gd name="connsiteX210" fmla="*/ 1145759 w 2691442"/>
              <a:gd name="connsiteY210" fmla="*/ 851135 h 2691442"/>
              <a:gd name="connsiteX211" fmla="*/ 1710700 w 2691442"/>
              <a:gd name="connsiteY211" fmla="*/ 492078 h 2691442"/>
              <a:gd name="connsiteX212" fmla="*/ 1648480 w 2691442"/>
              <a:gd name="connsiteY212" fmla="*/ 724284 h 2691442"/>
              <a:gd name="connsiteX213" fmla="*/ 1793977 w 2691442"/>
              <a:gd name="connsiteY213" fmla="*/ 532918 h 2691442"/>
              <a:gd name="connsiteX214" fmla="*/ 1788225 w 2691442"/>
              <a:gd name="connsiteY214" fmla="*/ 529424 h 2691442"/>
              <a:gd name="connsiteX215" fmla="*/ 1091610 w 2691442"/>
              <a:gd name="connsiteY215" fmla="*/ 453470 h 2691442"/>
              <a:gd name="connsiteX216" fmla="*/ 1069660 w 2691442"/>
              <a:gd name="connsiteY216" fmla="*/ 459114 h 2691442"/>
              <a:gd name="connsiteX217" fmla="*/ 996481 w 2691442"/>
              <a:gd name="connsiteY217" fmla="*/ 485898 h 2691442"/>
              <a:gd name="connsiteX218" fmla="*/ 1126750 w 2691442"/>
              <a:gd name="connsiteY218" fmla="*/ 711529 h 2691442"/>
              <a:gd name="connsiteX219" fmla="*/ 1509666 w 2691442"/>
              <a:gd name="connsiteY219" fmla="*/ 432706 h 2691442"/>
              <a:gd name="connsiteX220" fmla="*/ 1406518 w 2691442"/>
              <a:gd name="connsiteY220" fmla="*/ 817662 h 2691442"/>
              <a:gd name="connsiteX221" fmla="*/ 1432486 w 2691442"/>
              <a:gd name="connsiteY221" fmla="*/ 1008372 h 2691442"/>
              <a:gd name="connsiteX222" fmla="*/ 1563206 w 2691442"/>
              <a:gd name="connsiteY222" fmla="*/ 836442 h 2691442"/>
              <a:gd name="connsiteX223" fmla="*/ 1660512 w 2691442"/>
              <a:gd name="connsiteY223" fmla="*/ 473290 h 2691442"/>
              <a:gd name="connsiteX224" fmla="*/ 1621782 w 2691442"/>
              <a:gd name="connsiteY224" fmla="*/ 459114 h 2691442"/>
              <a:gd name="connsiteX225" fmla="*/ 1532815 w 2691442"/>
              <a:gd name="connsiteY225" fmla="*/ 436239 h 2691442"/>
              <a:gd name="connsiteX226" fmla="*/ 1298505 w 2691442"/>
              <a:gd name="connsiteY226" fmla="*/ 419762 h 2691442"/>
              <a:gd name="connsiteX227" fmla="*/ 1250804 w 2691442"/>
              <a:gd name="connsiteY227" fmla="*/ 422171 h 2691442"/>
              <a:gd name="connsiteX228" fmla="*/ 1158628 w 2691442"/>
              <a:gd name="connsiteY228" fmla="*/ 436239 h 2691442"/>
              <a:gd name="connsiteX229" fmla="*/ 1143622 w 2691442"/>
              <a:gd name="connsiteY229" fmla="*/ 440097 h 2691442"/>
              <a:gd name="connsiteX230" fmla="*/ 1197198 w 2691442"/>
              <a:gd name="connsiteY230" fmla="*/ 833548 h 2691442"/>
              <a:gd name="connsiteX231" fmla="*/ 1299541 w 2691442"/>
              <a:gd name="connsiteY231" fmla="*/ 1010813 h 2691442"/>
              <a:gd name="connsiteX232" fmla="*/ 1352217 w 2691442"/>
              <a:gd name="connsiteY232" fmla="*/ 814224 h 2691442"/>
              <a:gd name="connsiteX233" fmla="*/ 1352056 w 2691442"/>
              <a:gd name="connsiteY233" fmla="*/ 417698 h 2691442"/>
              <a:gd name="connsiteX234" fmla="*/ 1387911 w 2691442"/>
              <a:gd name="connsiteY234" fmla="*/ 681013 h 2691442"/>
              <a:gd name="connsiteX235" fmla="*/ 1456614 w 2691442"/>
              <a:gd name="connsiteY235" fmla="*/ 424609 h 2691442"/>
              <a:gd name="connsiteX236" fmla="*/ 1440639 w 2691442"/>
              <a:gd name="connsiteY236" fmla="*/ 422171 h 2691442"/>
              <a:gd name="connsiteX237" fmla="*/ 1345721 w 2691442"/>
              <a:gd name="connsiteY237" fmla="*/ 0 h 2691442"/>
              <a:gd name="connsiteX238" fmla="*/ 2691442 w 2691442"/>
              <a:gd name="connsiteY238" fmla="*/ 1345721 h 2691442"/>
              <a:gd name="connsiteX239" fmla="*/ 1345721 w 2691442"/>
              <a:gd name="connsiteY239" fmla="*/ 2691442 h 2691442"/>
              <a:gd name="connsiteX240" fmla="*/ 0 w 2691442"/>
              <a:gd name="connsiteY240" fmla="*/ 1345721 h 2691442"/>
              <a:gd name="connsiteX241" fmla="*/ 1345721 w 2691442"/>
              <a:gd name="connsiteY241" fmla="*/ 0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691442" h="2691442">
                <a:moveTo>
                  <a:pt x="1303698" y="2011029"/>
                </a:moveTo>
                <a:lnTo>
                  <a:pt x="1235143" y="2266881"/>
                </a:lnTo>
                <a:lnTo>
                  <a:pt x="1250804" y="2269271"/>
                </a:lnTo>
                <a:lnTo>
                  <a:pt x="1339472" y="2273749"/>
                </a:lnTo>
                <a:close/>
                <a:moveTo>
                  <a:pt x="1567643" y="2000960"/>
                </a:moveTo>
                <a:lnTo>
                  <a:pt x="1599914" y="2237951"/>
                </a:lnTo>
                <a:lnTo>
                  <a:pt x="1621782" y="2232328"/>
                </a:lnTo>
                <a:lnTo>
                  <a:pt x="1687365" y="2208324"/>
                </a:lnTo>
                <a:close/>
                <a:moveTo>
                  <a:pt x="1048474" y="1947805"/>
                </a:moveTo>
                <a:lnTo>
                  <a:pt x="891171" y="2154700"/>
                </a:lnTo>
                <a:lnTo>
                  <a:pt x="903217" y="2162018"/>
                </a:lnTo>
                <a:lnTo>
                  <a:pt x="981032" y="2199503"/>
                </a:lnTo>
                <a:close/>
                <a:moveTo>
                  <a:pt x="1781580" y="1845728"/>
                </a:moveTo>
                <a:lnTo>
                  <a:pt x="1913926" y="2074958"/>
                </a:lnTo>
                <a:lnTo>
                  <a:pt x="1995046" y="2008028"/>
                </a:lnTo>
                <a:close/>
                <a:moveTo>
                  <a:pt x="841115" y="1786179"/>
                </a:moveTo>
                <a:lnTo>
                  <a:pt x="617571" y="1915243"/>
                </a:lnTo>
                <a:lnTo>
                  <a:pt x="682841" y="1994351"/>
                </a:lnTo>
                <a:close/>
                <a:moveTo>
                  <a:pt x="1314433" y="1694525"/>
                </a:moveTo>
                <a:lnTo>
                  <a:pt x="1320785" y="1741172"/>
                </a:lnTo>
                <a:lnTo>
                  <a:pt x="1332788" y="1696375"/>
                </a:lnTo>
                <a:close/>
                <a:moveTo>
                  <a:pt x="1389969" y="1693219"/>
                </a:moveTo>
                <a:lnTo>
                  <a:pt x="1388824" y="1693334"/>
                </a:lnTo>
                <a:lnTo>
                  <a:pt x="1339392" y="1877819"/>
                </a:lnTo>
                <a:lnTo>
                  <a:pt x="1393022" y="2271676"/>
                </a:lnTo>
                <a:lnTo>
                  <a:pt x="1440639" y="2269271"/>
                </a:lnTo>
                <a:cubicBezTo>
                  <a:pt x="1471847" y="2266102"/>
                  <a:pt x="1502598" y="2261387"/>
                  <a:pt x="1532815" y="2255204"/>
                </a:cubicBezTo>
                <a:lnTo>
                  <a:pt x="1547902" y="2251324"/>
                </a:lnTo>
                <a:lnTo>
                  <a:pt x="1497196" y="1878941"/>
                </a:lnTo>
                <a:close/>
                <a:moveTo>
                  <a:pt x="1250578" y="1681987"/>
                </a:moveTo>
                <a:lnTo>
                  <a:pt x="1133749" y="1835648"/>
                </a:lnTo>
                <a:lnTo>
                  <a:pt x="1031228" y="2218261"/>
                </a:lnTo>
                <a:lnTo>
                  <a:pt x="1069660" y="2232328"/>
                </a:lnTo>
                <a:cubicBezTo>
                  <a:pt x="1098729" y="2241369"/>
                  <a:pt x="1128411" y="2249020"/>
                  <a:pt x="1158628" y="2255204"/>
                </a:cubicBezTo>
                <a:lnTo>
                  <a:pt x="1182090" y="2258784"/>
                </a:lnTo>
                <a:lnTo>
                  <a:pt x="1285092" y="1874381"/>
                </a:lnTo>
                <a:lnTo>
                  <a:pt x="1259261" y="1684682"/>
                </a:lnTo>
                <a:close/>
                <a:moveTo>
                  <a:pt x="1469180" y="1673197"/>
                </a:moveTo>
                <a:lnTo>
                  <a:pt x="1444436" y="1680878"/>
                </a:lnTo>
                <a:lnTo>
                  <a:pt x="1478186" y="1739334"/>
                </a:lnTo>
                <a:close/>
                <a:moveTo>
                  <a:pt x="1182767" y="1652708"/>
                </a:moveTo>
                <a:lnTo>
                  <a:pt x="1170214" y="1699557"/>
                </a:lnTo>
                <a:lnTo>
                  <a:pt x="1199096" y="1661571"/>
                </a:lnTo>
                <a:close/>
                <a:moveTo>
                  <a:pt x="1519781" y="1646681"/>
                </a:moveTo>
                <a:lnTo>
                  <a:pt x="1519428" y="1646872"/>
                </a:lnTo>
                <a:lnTo>
                  <a:pt x="1548633" y="1861352"/>
                </a:lnTo>
                <a:lnTo>
                  <a:pt x="1736586" y="2186894"/>
                </a:lnTo>
                <a:lnTo>
                  <a:pt x="1788225" y="2162018"/>
                </a:lnTo>
                <a:cubicBezTo>
                  <a:pt x="1814533" y="2147727"/>
                  <a:pt x="1840073" y="2132201"/>
                  <a:pt x="1864767" y="2115518"/>
                </a:cubicBezTo>
                <a:lnTo>
                  <a:pt x="1872207" y="2109379"/>
                </a:lnTo>
                <a:lnTo>
                  <a:pt x="1671797" y="1762259"/>
                </a:lnTo>
                <a:close/>
                <a:moveTo>
                  <a:pt x="1952883" y="1645725"/>
                </a:moveTo>
                <a:lnTo>
                  <a:pt x="2155158" y="1799517"/>
                </a:lnTo>
                <a:lnTo>
                  <a:pt x="2162018" y="1788225"/>
                </a:lnTo>
                <a:lnTo>
                  <a:pt x="2198908" y="1711648"/>
                </a:lnTo>
                <a:close/>
                <a:moveTo>
                  <a:pt x="1133213" y="1617537"/>
                </a:moveTo>
                <a:lnTo>
                  <a:pt x="960548" y="1717225"/>
                </a:lnTo>
                <a:lnTo>
                  <a:pt x="722852" y="2029856"/>
                </a:lnTo>
                <a:lnTo>
                  <a:pt x="826675" y="2115518"/>
                </a:lnTo>
                <a:lnTo>
                  <a:pt x="845336" y="2126855"/>
                </a:lnTo>
                <a:lnTo>
                  <a:pt x="1084940" y="1811714"/>
                </a:lnTo>
                <a:lnTo>
                  <a:pt x="1136290" y="1620076"/>
                </a:lnTo>
                <a:close/>
                <a:moveTo>
                  <a:pt x="1578407" y="1600504"/>
                </a:moveTo>
                <a:lnTo>
                  <a:pt x="1577412" y="1601710"/>
                </a:lnTo>
                <a:lnTo>
                  <a:pt x="1563673" y="1613046"/>
                </a:lnTo>
                <a:lnTo>
                  <a:pt x="1602842" y="1642827"/>
                </a:lnTo>
                <a:close/>
                <a:moveTo>
                  <a:pt x="696407" y="1566168"/>
                </a:moveTo>
                <a:lnTo>
                  <a:pt x="453325" y="1599268"/>
                </a:lnTo>
                <a:lnTo>
                  <a:pt x="459114" y="1621782"/>
                </a:lnTo>
                <a:lnTo>
                  <a:pt x="483706" y="1688971"/>
                </a:lnTo>
                <a:close/>
                <a:moveTo>
                  <a:pt x="1079861" y="1560297"/>
                </a:moveTo>
                <a:lnTo>
                  <a:pt x="1044014" y="1607445"/>
                </a:lnTo>
                <a:lnTo>
                  <a:pt x="1094644" y="1578214"/>
                </a:lnTo>
                <a:close/>
                <a:moveTo>
                  <a:pt x="1615651" y="1555364"/>
                </a:moveTo>
                <a:lnTo>
                  <a:pt x="1614643" y="1556585"/>
                </a:lnTo>
                <a:lnTo>
                  <a:pt x="1712625" y="1726295"/>
                </a:lnTo>
                <a:lnTo>
                  <a:pt x="2030416" y="1967912"/>
                </a:lnTo>
                <a:lnTo>
                  <a:pt x="2115518" y="1864767"/>
                </a:lnTo>
                <a:lnTo>
                  <a:pt x="2127313" y="1845352"/>
                </a:lnTo>
                <a:lnTo>
                  <a:pt x="1816789" y="1609259"/>
                </a:lnTo>
                <a:close/>
                <a:moveTo>
                  <a:pt x="1044420" y="1518780"/>
                </a:moveTo>
                <a:lnTo>
                  <a:pt x="836013" y="1547158"/>
                </a:lnTo>
                <a:lnTo>
                  <a:pt x="505280" y="1738106"/>
                </a:lnTo>
                <a:lnTo>
                  <a:pt x="529424" y="1788225"/>
                </a:lnTo>
                <a:cubicBezTo>
                  <a:pt x="543715" y="1814533"/>
                  <a:pt x="559241" y="1840073"/>
                  <a:pt x="575924" y="1864767"/>
                </a:cubicBezTo>
                <a:lnTo>
                  <a:pt x="583149" y="1873524"/>
                </a:lnTo>
                <a:lnTo>
                  <a:pt x="924582" y="1676399"/>
                </a:lnTo>
                <a:close/>
                <a:moveTo>
                  <a:pt x="1651879" y="1483877"/>
                </a:moveTo>
                <a:lnTo>
                  <a:pt x="1647632" y="1497559"/>
                </a:lnTo>
                <a:lnTo>
                  <a:pt x="1642347" y="1507296"/>
                </a:lnTo>
                <a:lnTo>
                  <a:pt x="1704632" y="1523985"/>
                </a:lnTo>
                <a:close/>
                <a:moveTo>
                  <a:pt x="1025286" y="1437882"/>
                </a:moveTo>
                <a:lnTo>
                  <a:pt x="958031" y="1476712"/>
                </a:lnTo>
                <a:lnTo>
                  <a:pt x="1034122" y="1466350"/>
                </a:lnTo>
                <a:close/>
                <a:moveTo>
                  <a:pt x="1869479" y="1406435"/>
                </a:moveTo>
                <a:lnTo>
                  <a:pt x="1673290" y="1433149"/>
                </a:lnTo>
                <a:lnTo>
                  <a:pt x="1840725" y="1560451"/>
                </a:lnTo>
                <a:lnTo>
                  <a:pt x="2217796" y="1661487"/>
                </a:lnTo>
                <a:lnTo>
                  <a:pt x="2232328" y="1621782"/>
                </a:lnTo>
                <a:cubicBezTo>
                  <a:pt x="2241369" y="1592713"/>
                  <a:pt x="2249020" y="1563031"/>
                  <a:pt x="2255204" y="1532815"/>
                </a:cubicBezTo>
                <a:lnTo>
                  <a:pt x="2258580" y="1510694"/>
                </a:lnTo>
                <a:close/>
                <a:moveTo>
                  <a:pt x="1671710" y="1353443"/>
                </a:moveTo>
                <a:lnTo>
                  <a:pt x="1673381" y="1370019"/>
                </a:lnTo>
                <a:lnTo>
                  <a:pt x="1672432" y="1379435"/>
                </a:lnTo>
                <a:lnTo>
                  <a:pt x="1736271" y="1370742"/>
                </a:lnTo>
                <a:close/>
                <a:moveTo>
                  <a:pt x="2273778" y="1351383"/>
                </a:moveTo>
                <a:lnTo>
                  <a:pt x="2006128" y="1387828"/>
                </a:lnTo>
                <a:lnTo>
                  <a:pt x="2266676" y="1457642"/>
                </a:lnTo>
                <a:lnTo>
                  <a:pt x="2269271" y="1440639"/>
                </a:lnTo>
                <a:close/>
                <a:moveTo>
                  <a:pt x="809327" y="1339310"/>
                </a:moveTo>
                <a:lnTo>
                  <a:pt x="419733" y="1392359"/>
                </a:lnTo>
                <a:lnTo>
                  <a:pt x="422171" y="1440639"/>
                </a:lnTo>
                <a:cubicBezTo>
                  <a:pt x="425340" y="1471847"/>
                  <a:pt x="430055" y="1502598"/>
                  <a:pt x="436239" y="1532815"/>
                </a:cubicBezTo>
                <a:lnTo>
                  <a:pt x="439952" y="1547257"/>
                </a:lnTo>
                <a:lnTo>
                  <a:pt x="818424" y="1495721"/>
                </a:lnTo>
                <a:lnTo>
                  <a:pt x="1000577" y="1390555"/>
                </a:lnTo>
                <a:close/>
                <a:moveTo>
                  <a:pt x="1024105" y="1310065"/>
                </a:moveTo>
                <a:lnTo>
                  <a:pt x="945974" y="1320703"/>
                </a:lnTo>
                <a:lnTo>
                  <a:pt x="1021006" y="1340808"/>
                </a:lnTo>
                <a:close/>
                <a:moveTo>
                  <a:pt x="424404" y="1236170"/>
                </a:moveTo>
                <a:lnTo>
                  <a:pt x="422171" y="1250804"/>
                </a:lnTo>
                <a:lnTo>
                  <a:pt x="417727" y="1338799"/>
                </a:lnTo>
                <a:lnTo>
                  <a:pt x="676113" y="1303615"/>
                </a:lnTo>
                <a:close/>
                <a:moveTo>
                  <a:pt x="1724213" y="1214732"/>
                </a:moveTo>
                <a:lnTo>
                  <a:pt x="1638879" y="1226352"/>
                </a:lnTo>
                <a:lnTo>
                  <a:pt x="1647632" y="1242479"/>
                </a:lnTo>
                <a:lnTo>
                  <a:pt x="1651967" y="1256443"/>
                </a:lnTo>
                <a:close/>
                <a:moveTo>
                  <a:pt x="977612" y="1167461"/>
                </a:moveTo>
                <a:lnTo>
                  <a:pt x="1053296" y="1225004"/>
                </a:lnTo>
                <a:lnTo>
                  <a:pt x="1070954" y="1192472"/>
                </a:lnTo>
                <a:close/>
                <a:moveTo>
                  <a:pt x="1341120" y="1149039"/>
                </a:moveTo>
                <a:cubicBezTo>
                  <a:pt x="1463164" y="1149039"/>
                  <a:pt x="1562100" y="1247975"/>
                  <a:pt x="1562100" y="1370019"/>
                </a:cubicBezTo>
                <a:cubicBezTo>
                  <a:pt x="1562100" y="1492063"/>
                  <a:pt x="1463164" y="1590999"/>
                  <a:pt x="1341120" y="1590999"/>
                </a:cubicBezTo>
                <a:cubicBezTo>
                  <a:pt x="1219076" y="1590999"/>
                  <a:pt x="1120140" y="1492063"/>
                  <a:pt x="1120140" y="1370019"/>
                </a:cubicBezTo>
                <a:cubicBezTo>
                  <a:pt x="1120140" y="1247975"/>
                  <a:pt x="1219076" y="1149039"/>
                  <a:pt x="1341120" y="1149039"/>
                </a:cubicBezTo>
                <a:close/>
                <a:moveTo>
                  <a:pt x="2251179" y="1142976"/>
                </a:moveTo>
                <a:lnTo>
                  <a:pt x="1863817" y="1195723"/>
                </a:lnTo>
                <a:lnTo>
                  <a:pt x="1681665" y="1300888"/>
                </a:lnTo>
                <a:lnTo>
                  <a:pt x="1872920" y="1352135"/>
                </a:lnTo>
                <a:lnTo>
                  <a:pt x="2271647" y="1297841"/>
                </a:lnTo>
                <a:lnTo>
                  <a:pt x="2269271" y="1250804"/>
                </a:lnTo>
                <a:cubicBezTo>
                  <a:pt x="2266102" y="1219595"/>
                  <a:pt x="2261387" y="1188844"/>
                  <a:pt x="2255204" y="1158628"/>
                </a:cubicBezTo>
                <a:close/>
                <a:moveTo>
                  <a:pt x="1341120" y="1103319"/>
                </a:moveTo>
                <a:cubicBezTo>
                  <a:pt x="1193826" y="1103319"/>
                  <a:pt x="1074420" y="1222725"/>
                  <a:pt x="1074420" y="1370019"/>
                </a:cubicBezTo>
                <a:cubicBezTo>
                  <a:pt x="1074420" y="1517313"/>
                  <a:pt x="1193826" y="1636719"/>
                  <a:pt x="1341120" y="1636719"/>
                </a:cubicBezTo>
                <a:cubicBezTo>
                  <a:pt x="1488414" y="1636719"/>
                  <a:pt x="1607820" y="1517313"/>
                  <a:pt x="1607820" y="1370019"/>
                </a:cubicBezTo>
                <a:cubicBezTo>
                  <a:pt x="1607820" y="1222725"/>
                  <a:pt x="1488414" y="1103319"/>
                  <a:pt x="1341120" y="1103319"/>
                </a:cubicBezTo>
                <a:close/>
                <a:moveTo>
                  <a:pt x="1638223" y="1084003"/>
                </a:moveTo>
                <a:lnTo>
                  <a:pt x="1563710" y="1127023"/>
                </a:lnTo>
                <a:lnTo>
                  <a:pt x="1577412" y="1138329"/>
                </a:lnTo>
                <a:lnTo>
                  <a:pt x="1587564" y="1150633"/>
                </a:lnTo>
                <a:close/>
                <a:moveTo>
                  <a:pt x="1079401" y="1048619"/>
                </a:moveTo>
                <a:lnTo>
                  <a:pt x="1125657" y="1128736"/>
                </a:lnTo>
                <a:lnTo>
                  <a:pt x="1154009" y="1105343"/>
                </a:lnTo>
                <a:close/>
                <a:moveTo>
                  <a:pt x="472824" y="1032202"/>
                </a:moveTo>
                <a:lnTo>
                  <a:pt x="459114" y="1069660"/>
                </a:lnTo>
                <a:cubicBezTo>
                  <a:pt x="450073" y="1098729"/>
                  <a:pt x="442422" y="1128411"/>
                  <a:pt x="436239" y="1158628"/>
                </a:cubicBezTo>
                <a:lnTo>
                  <a:pt x="432501" y="1183119"/>
                </a:lnTo>
                <a:lnTo>
                  <a:pt x="812760" y="1285009"/>
                </a:lnTo>
                <a:lnTo>
                  <a:pt x="1008950" y="1258294"/>
                </a:lnTo>
                <a:lnTo>
                  <a:pt x="841518" y="1130994"/>
                </a:lnTo>
                <a:close/>
                <a:moveTo>
                  <a:pt x="2206132" y="998087"/>
                </a:moveTo>
                <a:lnTo>
                  <a:pt x="1985836" y="1125275"/>
                </a:lnTo>
                <a:lnTo>
                  <a:pt x="2237806" y="1090965"/>
                </a:lnTo>
                <a:lnTo>
                  <a:pt x="2232328" y="1069660"/>
                </a:lnTo>
                <a:close/>
                <a:moveTo>
                  <a:pt x="1216207" y="973154"/>
                </a:moveTo>
                <a:lnTo>
                  <a:pt x="1228693" y="1064845"/>
                </a:lnTo>
                <a:lnTo>
                  <a:pt x="1262997" y="1054197"/>
                </a:lnTo>
                <a:close/>
                <a:moveTo>
                  <a:pt x="1526740" y="972536"/>
                </a:moveTo>
                <a:lnTo>
                  <a:pt x="1457739" y="1063290"/>
                </a:lnTo>
                <a:lnTo>
                  <a:pt x="1473261" y="1068108"/>
                </a:lnTo>
                <a:lnTo>
                  <a:pt x="1497592" y="1081315"/>
                </a:lnTo>
                <a:close/>
                <a:moveTo>
                  <a:pt x="1370824" y="950873"/>
                </a:moveTo>
                <a:lnTo>
                  <a:pt x="1346295" y="1042417"/>
                </a:lnTo>
                <a:lnTo>
                  <a:pt x="1383804" y="1046198"/>
                </a:lnTo>
                <a:close/>
                <a:moveTo>
                  <a:pt x="533376" y="896712"/>
                </a:moveTo>
                <a:lnTo>
                  <a:pt x="529424" y="903217"/>
                </a:lnTo>
                <a:lnTo>
                  <a:pt x="491482" y="981979"/>
                </a:lnTo>
                <a:lnTo>
                  <a:pt x="729357" y="1045718"/>
                </a:lnTo>
                <a:close/>
                <a:moveTo>
                  <a:pt x="2105325" y="814321"/>
                </a:moveTo>
                <a:lnTo>
                  <a:pt x="1757654" y="1015049"/>
                </a:lnTo>
                <a:lnTo>
                  <a:pt x="1637820" y="1172663"/>
                </a:lnTo>
                <a:lnTo>
                  <a:pt x="1846232" y="1144284"/>
                </a:lnTo>
                <a:lnTo>
                  <a:pt x="2184160" y="949181"/>
                </a:lnTo>
                <a:lnTo>
                  <a:pt x="2162018" y="903217"/>
                </a:lnTo>
                <a:cubicBezTo>
                  <a:pt x="2147727" y="876909"/>
                  <a:pt x="2132201" y="851369"/>
                  <a:pt x="2115518" y="826675"/>
                </a:cubicBezTo>
                <a:close/>
                <a:moveTo>
                  <a:pt x="657479" y="727829"/>
                </a:moveTo>
                <a:lnTo>
                  <a:pt x="575924" y="826675"/>
                </a:lnTo>
                <a:lnTo>
                  <a:pt x="561221" y="850877"/>
                </a:lnTo>
                <a:lnTo>
                  <a:pt x="865451" y="1082184"/>
                </a:lnTo>
                <a:lnTo>
                  <a:pt x="1068618" y="1136623"/>
                </a:lnTo>
                <a:lnTo>
                  <a:pt x="969618" y="965151"/>
                </a:lnTo>
                <a:close/>
                <a:moveTo>
                  <a:pt x="2003812" y="691287"/>
                </a:moveTo>
                <a:lnTo>
                  <a:pt x="1841122" y="905267"/>
                </a:lnTo>
                <a:lnTo>
                  <a:pt x="2070904" y="772602"/>
                </a:lnTo>
                <a:close/>
                <a:moveTo>
                  <a:pt x="771284" y="621626"/>
                </a:moveTo>
                <a:lnTo>
                  <a:pt x="691982" y="687056"/>
                </a:lnTo>
                <a:lnTo>
                  <a:pt x="900664" y="845718"/>
                </a:lnTo>
                <a:close/>
                <a:moveTo>
                  <a:pt x="1839812" y="560764"/>
                </a:moveTo>
                <a:lnTo>
                  <a:pt x="1612014" y="860377"/>
                </a:lnTo>
                <a:lnTo>
                  <a:pt x="1555855" y="1069966"/>
                </a:lnTo>
                <a:lnTo>
                  <a:pt x="1721691" y="974220"/>
                </a:lnTo>
                <a:lnTo>
                  <a:pt x="1962936" y="656921"/>
                </a:lnTo>
                <a:lnTo>
                  <a:pt x="1864767" y="575924"/>
                </a:lnTo>
                <a:close/>
                <a:moveTo>
                  <a:pt x="947659" y="508015"/>
                </a:moveTo>
                <a:lnTo>
                  <a:pt x="903217" y="529424"/>
                </a:lnTo>
                <a:cubicBezTo>
                  <a:pt x="876909" y="543715"/>
                  <a:pt x="851369" y="559241"/>
                  <a:pt x="826675" y="575924"/>
                </a:cubicBezTo>
                <a:lnTo>
                  <a:pt x="813003" y="587205"/>
                </a:lnTo>
                <a:lnTo>
                  <a:pt x="1010447" y="929187"/>
                </a:lnTo>
                <a:lnTo>
                  <a:pt x="1173241" y="1052960"/>
                </a:lnTo>
                <a:lnTo>
                  <a:pt x="1145759" y="851135"/>
                </a:lnTo>
                <a:close/>
                <a:moveTo>
                  <a:pt x="1710700" y="492078"/>
                </a:moveTo>
                <a:lnTo>
                  <a:pt x="1648480" y="724284"/>
                </a:lnTo>
                <a:lnTo>
                  <a:pt x="1793977" y="532918"/>
                </a:lnTo>
                <a:lnTo>
                  <a:pt x="1788225" y="529424"/>
                </a:lnTo>
                <a:close/>
                <a:moveTo>
                  <a:pt x="1091610" y="453470"/>
                </a:moveTo>
                <a:lnTo>
                  <a:pt x="1069660" y="459114"/>
                </a:lnTo>
                <a:lnTo>
                  <a:pt x="996481" y="485898"/>
                </a:lnTo>
                <a:lnTo>
                  <a:pt x="1126750" y="711529"/>
                </a:lnTo>
                <a:close/>
                <a:moveTo>
                  <a:pt x="1509666" y="432706"/>
                </a:moveTo>
                <a:lnTo>
                  <a:pt x="1406518" y="817662"/>
                </a:lnTo>
                <a:lnTo>
                  <a:pt x="1432486" y="1008372"/>
                </a:lnTo>
                <a:lnTo>
                  <a:pt x="1563206" y="836442"/>
                </a:lnTo>
                <a:lnTo>
                  <a:pt x="1660512" y="473290"/>
                </a:lnTo>
                <a:lnTo>
                  <a:pt x="1621782" y="459114"/>
                </a:lnTo>
                <a:cubicBezTo>
                  <a:pt x="1592713" y="450073"/>
                  <a:pt x="1563031" y="442422"/>
                  <a:pt x="1532815" y="436239"/>
                </a:cubicBezTo>
                <a:close/>
                <a:moveTo>
                  <a:pt x="1298505" y="419762"/>
                </a:moveTo>
                <a:lnTo>
                  <a:pt x="1250804" y="422171"/>
                </a:lnTo>
                <a:cubicBezTo>
                  <a:pt x="1219595" y="425340"/>
                  <a:pt x="1188844" y="430055"/>
                  <a:pt x="1158628" y="436239"/>
                </a:cubicBezTo>
                <a:lnTo>
                  <a:pt x="1143622" y="440097"/>
                </a:lnTo>
                <a:lnTo>
                  <a:pt x="1197198" y="833548"/>
                </a:lnTo>
                <a:lnTo>
                  <a:pt x="1299541" y="1010813"/>
                </a:lnTo>
                <a:lnTo>
                  <a:pt x="1352217" y="814224"/>
                </a:lnTo>
                <a:close/>
                <a:moveTo>
                  <a:pt x="1352056" y="417698"/>
                </a:moveTo>
                <a:lnTo>
                  <a:pt x="1387911" y="681013"/>
                </a:lnTo>
                <a:lnTo>
                  <a:pt x="1456614" y="424609"/>
                </a:lnTo>
                <a:lnTo>
                  <a:pt x="1440639" y="422171"/>
                </a:lnTo>
                <a:close/>
                <a:moveTo>
                  <a:pt x="1345721" y="0"/>
                </a:moveTo>
                <a:cubicBezTo>
                  <a:pt x="2088942" y="0"/>
                  <a:pt x="2691442" y="602500"/>
                  <a:pt x="2691442" y="1345721"/>
                </a:cubicBezTo>
                <a:cubicBezTo>
                  <a:pt x="2691442" y="2088942"/>
                  <a:pt x="2088942" y="2691442"/>
                  <a:pt x="1345721" y="2691442"/>
                </a:cubicBezTo>
                <a:cubicBezTo>
                  <a:pt x="602500" y="2691442"/>
                  <a:pt x="0" y="2088942"/>
                  <a:pt x="0" y="1345721"/>
                </a:cubicBezTo>
                <a:cubicBezTo>
                  <a:pt x="0" y="602500"/>
                  <a:pt x="602500" y="0"/>
                  <a:pt x="134572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D0FB2EC-1D37-4586-9378-1E55C050B780}"/>
              </a:ext>
            </a:extLst>
          </p:cNvPr>
          <p:cNvSpPr/>
          <p:nvPr/>
        </p:nvSpPr>
        <p:spPr>
          <a:xfrm>
            <a:off x="655607" y="3750621"/>
            <a:ext cx="2691442" cy="2691442"/>
          </a:xfrm>
          <a:custGeom>
            <a:avLst/>
            <a:gdLst>
              <a:gd name="connsiteX0" fmla="*/ 1345721 w 2691442"/>
              <a:gd name="connsiteY0" fmla="*/ 1862630 h 2691442"/>
              <a:gd name="connsiteX1" fmla="*/ 1139590 w 2691442"/>
              <a:gd name="connsiteY1" fmla="*/ 2364069 h 2691442"/>
              <a:gd name="connsiteX2" fmla="*/ 1135642 w 2691442"/>
              <a:gd name="connsiteY2" fmla="*/ 2410751 h 2691442"/>
              <a:gd name="connsiteX3" fmla="*/ 1234709 w 2691442"/>
              <a:gd name="connsiteY3" fmla="*/ 2425871 h 2691442"/>
              <a:gd name="connsiteX4" fmla="*/ 1345721 w 2691442"/>
              <a:gd name="connsiteY4" fmla="*/ 2431476 h 2691442"/>
              <a:gd name="connsiteX5" fmla="*/ 1456733 w 2691442"/>
              <a:gd name="connsiteY5" fmla="*/ 2425871 h 2691442"/>
              <a:gd name="connsiteX6" fmla="*/ 1555802 w 2691442"/>
              <a:gd name="connsiteY6" fmla="*/ 2410751 h 2691442"/>
              <a:gd name="connsiteX7" fmla="*/ 1551853 w 2691442"/>
              <a:gd name="connsiteY7" fmla="*/ 2364069 h 2691442"/>
              <a:gd name="connsiteX8" fmla="*/ 1345721 w 2691442"/>
              <a:gd name="connsiteY8" fmla="*/ 1862630 h 2691442"/>
              <a:gd name="connsiteX9" fmla="*/ 936537 w 2691442"/>
              <a:gd name="connsiteY9" fmla="*/ 1691146 h 2691442"/>
              <a:gd name="connsiteX10" fmla="*/ 450688 w 2691442"/>
              <a:gd name="connsiteY10" fmla="*/ 1943576 h 2691442"/>
              <a:gd name="connsiteX11" fmla="*/ 443549 w 2691442"/>
              <a:gd name="connsiteY11" fmla="*/ 1949737 h 2691442"/>
              <a:gd name="connsiteX12" fmla="*/ 445396 w 2691442"/>
              <a:gd name="connsiteY12" fmla="*/ 1952777 h 2691442"/>
              <a:gd name="connsiteX13" fmla="*/ 738665 w 2691442"/>
              <a:gd name="connsiteY13" fmla="*/ 2246046 h 2691442"/>
              <a:gd name="connsiteX14" fmla="*/ 741062 w 2691442"/>
              <a:gd name="connsiteY14" fmla="*/ 2247502 h 2691442"/>
              <a:gd name="connsiteX15" fmla="*/ 771398 w 2691442"/>
              <a:gd name="connsiteY15" fmla="*/ 2211559 h 2691442"/>
              <a:gd name="connsiteX16" fmla="*/ 980212 w 2691442"/>
              <a:gd name="connsiteY16" fmla="*/ 1711231 h 2691442"/>
              <a:gd name="connsiteX17" fmla="*/ 936537 w 2691442"/>
              <a:gd name="connsiteY17" fmla="*/ 1691146 h 2691442"/>
              <a:gd name="connsiteX18" fmla="*/ 1761414 w 2691442"/>
              <a:gd name="connsiteY18" fmla="*/ 1684638 h 2691442"/>
              <a:gd name="connsiteX19" fmla="*/ 1717739 w 2691442"/>
              <a:gd name="connsiteY19" fmla="*/ 1704724 h 2691442"/>
              <a:gd name="connsiteX20" fmla="*/ 1926552 w 2691442"/>
              <a:gd name="connsiteY20" fmla="*/ 2205052 h 2691442"/>
              <a:gd name="connsiteX21" fmla="*/ 1957911 w 2691442"/>
              <a:gd name="connsiteY21" fmla="*/ 2242207 h 2691442"/>
              <a:gd name="connsiteX22" fmla="*/ 2036362 w 2691442"/>
              <a:gd name="connsiteY22" fmla="*/ 2183543 h 2691442"/>
              <a:gd name="connsiteX23" fmla="*/ 2246046 w 2691442"/>
              <a:gd name="connsiteY23" fmla="*/ 1952777 h 2691442"/>
              <a:gd name="connsiteX24" fmla="*/ 2252725 w 2691442"/>
              <a:gd name="connsiteY24" fmla="*/ 1941783 h 2691442"/>
              <a:gd name="connsiteX25" fmla="*/ 2247262 w 2691442"/>
              <a:gd name="connsiteY25" fmla="*/ 1937069 h 2691442"/>
              <a:gd name="connsiteX26" fmla="*/ 1761414 w 2691442"/>
              <a:gd name="connsiteY26" fmla="*/ 1684638 h 2691442"/>
              <a:gd name="connsiteX27" fmla="*/ 1345721 w 2691442"/>
              <a:gd name="connsiteY27" fmla="*/ 1662693 h 2691442"/>
              <a:gd name="connsiteX28" fmla="*/ 1283299 w 2691442"/>
              <a:gd name="connsiteY28" fmla="*/ 1725115 h 2691442"/>
              <a:gd name="connsiteX29" fmla="*/ 1345721 w 2691442"/>
              <a:gd name="connsiteY29" fmla="*/ 1787537 h 2691442"/>
              <a:gd name="connsiteX30" fmla="*/ 1408143 w 2691442"/>
              <a:gd name="connsiteY30" fmla="*/ 1725115 h 2691442"/>
              <a:gd name="connsiteX31" fmla="*/ 1345721 w 2691442"/>
              <a:gd name="connsiteY31" fmla="*/ 1662693 h 2691442"/>
              <a:gd name="connsiteX32" fmla="*/ 1091129 w 2691442"/>
              <a:gd name="connsiteY32" fmla="*/ 1557386 h 2691442"/>
              <a:gd name="connsiteX33" fmla="*/ 1046990 w 2691442"/>
              <a:gd name="connsiteY33" fmla="*/ 1575669 h 2691442"/>
              <a:gd name="connsiteX34" fmla="*/ 1046990 w 2691442"/>
              <a:gd name="connsiteY34" fmla="*/ 1663947 h 2691442"/>
              <a:gd name="connsiteX35" fmla="*/ 1135268 w 2691442"/>
              <a:gd name="connsiteY35" fmla="*/ 1663947 h 2691442"/>
              <a:gd name="connsiteX36" fmla="*/ 1135268 w 2691442"/>
              <a:gd name="connsiteY36" fmla="*/ 1575669 h 2691442"/>
              <a:gd name="connsiteX37" fmla="*/ 1091129 w 2691442"/>
              <a:gd name="connsiteY37" fmla="*/ 1557386 h 2691442"/>
              <a:gd name="connsiteX38" fmla="*/ 1599850 w 2691442"/>
              <a:gd name="connsiteY38" fmla="*/ 1557133 h 2691442"/>
              <a:gd name="connsiteX39" fmla="*/ 1555711 w 2691442"/>
              <a:gd name="connsiteY39" fmla="*/ 1575416 h 2691442"/>
              <a:gd name="connsiteX40" fmla="*/ 1555711 w 2691442"/>
              <a:gd name="connsiteY40" fmla="*/ 1663694 h 2691442"/>
              <a:gd name="connsiteX41" fmla="*/ 1643989 w 2691442"/>
              <a:gd name="connsiteY41" fmla="*/ 1663694 h 2691442"/>
              <a:gd name="connsiteX42" fmla="*/ 1643989 w 2691442"/>
              <a:gd name="connsiteY42" fmla="*/ 1575416 h 2691442"/>
              <a:gd name="connsiteX43" fmla="*/ 1599850 w 2691442"/>
              <a:gd name="connsiteY43" fmla="*/ 1557133 h 2691442"/>
              <a:gd name="connsiteX44" fmla="*/ 1704904 w 2691442"/>
              <a:gd name="connsiteY44" fmla="*/ 1303152 h 2691442"/>
              <a:gd name="connsiteX45" fmla="*/ 1642482 w 2691442"/>
              <a:gd name="connsiteY45" fmla="*/ 1365574 h 2691442"/>
              <a:gd name="connsiteX46" fmla="*/ 1704904 w 2691442"/>
              <a:gd name="connsiteY46" fmla="*/ 1427996 h 2691442"/>
              <a:gd name="connsiteX47" fmla="*/ 1767326 w 2691442"/>
              <a:gd name="connsiteY47" fmla="*/ 1365574 h 2691442"/>
              <a:gd name="connsiteX48" fmla="*/ 1704904 w 2691442"/>
              <a:gd name="connsiteY48" fmla="*/ 1303152 h 2691442"/>
              <a:gd name="connsiteX49" fmla="*/ 985822 w 2691442"/>
              <a:gd name="connsiteY49" fmla="*/ 1303152 h 2691442"/>
              <a:gd name="connsiteX50" fmla="*/ 923400 w 2691442"/>
              <a:gd name="connsiteY50" fmla="*/ 1365574 h 2691442"/>
              <a:gd name="connsiteX51" fmla="*/ 985822 w 2691442"/>
              <a:gd name="connsiteY51" fmla="*/ 1427996 h 2691442"/>
              <a:gd name="connsiteX52" fmla="*/ 1048244 w 2691442"/>
              <a:gd name="connsiteY52" fmla="*/ 1365574 h 2691442"/>
              <a:gd name="connsiteX53" fmla="*/ 985822 w 2691442"/>
              <a:gd name="connsiteY53" fmla="*/ 1303152 h 2691442"/>
              <a:gd name="connsiteX54" fmla="*/ 2409329 w 2691442"/>
              <a:gd name="connsiteY54" fmla="*/ 1126560 h 2691442"/>
              <a:gd name="connsiteX55" fmla="*/ 2364069 w 2691442"/>
              <a:gd name="connsiteY55" fmla="*/ 1130388 h 2691442"/>
              <a:gd name="connsiteX56" fmla="*/ 1862630 w 2691442"/>
              <a:gd name="connsiteY56" fmla="*/ 1336518 h 2691442"/>
              <a:gd name="connsiteX57" fmla="*/ 2364069 w 2691442"/>
              <a:gd name="connsiteY57" fmla="*/ 1542651 h 2691442"/>
              <a:gd name="connsiteX58" fmla="*/ 2412137 w 2691442"/>
              <a:gd name="connsiteY58" fmla="*/ 1546717 h 2691442"/>
              <a:gd name="connsiteX59" fmla="*/ 2425870 w 2691442"/>
              <a:gd name="connsiteY59" fmla="*/ 1456733 h 2691442"/>
              <a:gd name="connsiteX60" fmla="*/ 2431476 w 2691442"/>
              <a:gd name="connsiteY60" fmla="*/ 1345721 h 2691442"/>
              <a:gd name="connsiteX61" fmla="*/ 2409417 w 2691442"/>
              <a:gd name="connsiteY61" fmla="*/ 1126904 h 2691442"/>
              <a:gd name="connsiteX62" fmla="*/ 282113 w 2691442"/>
              <a:gd name="connsiteY62" fmla="*/ 1126559 h 2691442"/>
              <a:gd name="connsiteX63" fmla="*/ 282025 w 2691442"/>
              <a:gd name="connsiteY63" fmla="*/ 1126904 h 2691442"/>
              <a:gd name="connsiteX64" fmla="*/ 259966 w 2691442"/>
              <a:gd name="connsiteY64" fmla="*/ 1345721 h 2691442"/>
              <a:gd name="connsiteX65" fmla="*/ 265572 w 2691442"/>
              <a:gd name="connsiteY65" fmla="*/ 1456733 h 2691442"/>
              <a:gd name="connsiteX66" fmla="*/ 279305 w 2691442"/>
              <a:gd name="connsiteY66" fmla="*/ 1546716 h 2691442"/>
              <a:gd name="connsiteX67" fmla="*/ 327374 w 2691442"/>
              <a:gd name="connsiteY67" fmla="*/ 1542650 h 2691442"/>
              <a:gd name="connsiteX68" fmla="*/ 828812 w 2691442"/>
              <a:gd name="connsiteY68" fmla="*/ 1336518 h 2691442"/>
              <a:gd name="connsiteX69" fmla="*/ 327374 w 2691442"/>
              <a:gd name="connsiteY69" fmla="*/ 1130387 h 2691442"/>
              <a:gd name="connsiteX70" fmla="*/ 1599597 w 2691442"/>
              <a:gd name="connsiteY70" fmla="*/ 1048918 h 2691442"/>
              <a:gd name="connsiteX71" fmla="*/ 1555458 w 2691442"/>
              <a:gd name="connsiteY71" fmla="*/ 1067201 h 2691442"/>
              <a:gd name="connsiteX72" fmla="*/ 1555458 w 2691442"/>
              <a:gd name="connsiteY72" fmla="*/ 1155479 h 2691442"/>
              <a:gd name="connsiteX73" fmla="*/ 1643736 w 2691442"/>
              <a:gd name="connsiteY73" fmla="*/ 1155479 h 2691442"/>
              <a:gd name="connsiteX74" fmla="*/ 1643736 w 2691442"/>
              <a:gd name="connsiteY74" fmla="*/ 1067201 h 2691442"/>
              <a:gd name="connsiteX75" fmla="*/ 1599597 w 2691442"/>
              <a:gd name="connsiteY75" fmla="*/ 1048918 h 2691442"/>
              <a:gd name="connsiteX76" fmla="*/ 1091382 w 2691442"/>
              <a:gd name="connsiteY76" fmla="*/ 1048665 h 2691442"/>
              <a:gd name="connsiteX77" fmla="*/ 1047243 w 2691442"/>
              <a:gd name="connsiteY77" fmla="*/ 1066948 h 2691442"/>
              <a:gd name="connsiteX78" fmla="*/ 1047243 w 2691442"/>
              <a:gd name="connsiteY78" fmla="*/ 1155226 h 2691442"/>
              <a:gd name="connsiteX79" fmla="*/ 1135521 w 2691442"/>
              <a:gd name="connsiteY79" fmla="*/ 1155226 h 2691442"/>
              <a:gd name="connsiteX80" fmla="*/ 1135521 w 2691442"/>
              <a:gd name="connsiteY80" fmla="*/ 1066948 h 2691442"/>
              <a:gd name="connsiteX81" fmla="*/ 1091382 w 2691442"/>
              <a:gd name="connsiteY81" fmla="*/ 1048665 h 2691442"/>
              <a:gd name="connsiteX82" fmla="*/ 1345721 w 2691442"/>
              <a:gd name="connsiteY82" fmla="*/ 943611 h 2691442"/>
              <a:gd name="connsiteX83" fmla="*/ 1283299 w 2691442"/>
              <a:gd name="connsiteY83" fmla="*/ 1006033 h 2691442"/>
              <a:gd name="connsiteX84" fmla="*/ 1345721 w 2691442"/>
              <a:gd name="connsiteY84" fmla="*/ 1068455 h 2691442"/>
              <a:gd name="connsiteX85" fmla="*/ 1408143 w 2691442"/>
              <a:gd name="connsiteY85" fmla="*/ 1006033 h 2691442"/>
              <a:gd name="connsiteX86" fmla="*/ 1345721 w 2691442"/>
              <a:gd name="connsiteY86" fmla="*/ 943611 h 2691442"/>
              <a:gd name="connsiteX87" fmla="*/ 1950382 w 2691442"/>
              <a:gd name="connsiteY87" fmla="*/ 443941 h 2691442"/>
              <a:gd name="connsiteX88" fmla="*/ 1920044 w 2691442"/>
              <a:gd name="connsiteY88" fmla="*/ 479885 h 2691442"/>
              <a:gd name="connsiteX89" fmla="*/ 1711231 w 2691442"/>
              <a:gd name="connsiteY89" fmla="*/ 980212 h 2691442"/>
              <a:gd name="connsiteX90" fmla="*/ 2211558 w 2691442"/>
              <a:gd name="connsiteY90" fmla="*/ 771399 h 2691442"/>
              <a:gd name="connsiteX91" fmla="*/ 2247502 w 2691442"/>
              <a:gd name="connsiteY91" fmla="*/ 741062 h 2691442"/>
              <a:gd name="connsiteX92" fmla="*/ 2246046 w 2691442"/>
              <a:gd name="connsiteY92" fmla="*/ 738665 h 2691442"/>
              <a:gd name="connsiteX93" fmla="*/ 1952777 w 2691442"/>
              <a:gd name="connsiteY93" fmla="*/ 445396 h 2691442"/>
              <a:gd name="connsiteX94" fmla="*/ 748993 w 2691442"/>
              <a:gd name="connsiteY94" fmla="*/ 439122 h 2691442"/>
              <a:gd name="connsiteX95" fmla="*/ 738665 w 2691442"/>
              <a:gd name="connsiteY95" fmla="*/ 445396 h 2691442"/>
              <a:gd name="connsiteX96" fmla="*/ 507900 w 2691442"/>
              <a:gd name="connsiteY96" fmla="*/ 655080 h 2691442"/>
              <a:gd name="connsiteX97" fmla="*/ 449236 w 2691442"/>
              <a:gd name="connsiteY97" fmla="*/ 733531 h 2691442"/>
              <a:gd name="connsiteX98" fmla="*/ 486392 w 2691442"/>
              <a:gd name="connsiteY98" fmla="*/ 764891 h 2691442"/>
              <a:gd name="connsiteX99" fmla="*/ 986719 w 2691442"/>
              <a:gd name="connsiteY99" fmla="*/ 973704 h 2691442"/>
              <a:gd name="connsiteX100" fmla="*/ 777906 w 2691442"/>
              <a:gd name="connsiteY100" fmla="*/ 473377 h 2691442"/>
              <a:gd name="connsiteX101" fmla="*/ 1345721 w 2691442"/>
              <a:gd name="connsiteY101" fmla="*/ 259966 h 2691442"/>
              <a:gd name="connsiteX102" fmla="*/ 1234709 w 2691442"/>
              <a:gd name="connsiteY102" fmla="*/ 265572 h 2691442"/>
              <a:gd name="connsiteX103" fmla="*/ 1135641 w 2691442"/>
              <a:gd name="connsiteY103" fmla="*/ 280691 h 2691442"/>
              <a:gd name="connsiteX104" fmla="*/ 1139590 w 2691442"/>
              <a:gd name="connsiteY104" fmla="*/ 327375 h 2691442"/>
              <a:gd name="connsiteX105" fmla="*/ 1345721 w 2691442"/>
              <a:gd name="connsiteY105" fmla="*/ 828813 h 2691442"/>
              <a:gd name="connsiteX106" fmla="*/ 1551853 w 2691442"/>
              <a:gd name="connsiteY106" fmla="*/ 327375 h 2691442"/>
              <a:gd name="connsiteX107" fmla="*/ 1555802 w 2691442"/>
              <a:gd name="connsiteY107" fmla="*/ 280691 h 2691442"/>
              <a:gd name="connsiteX108" fmla="*/ 1456733 w 2691442"/>
              <a:gd name="connsiteY108" fmla="*/ 265572 h 2691442"/>
              <a:gd name="connsiteX109" fmla="*/ 1345721 w 2691442"/>
              <a:gd name="connsiteY109" fmla="*/ 259966 h 2691442"/>
              <a:gd name="connsiteX110" fmla="*/ 1345721 w 2691442"/>
              <a:gd name="connsiteY110" fmla="*/ 0 h 2691442"/>
              <a:gd name="connsiteX111" fmla="*/ 2691442 w 2691442"/>
              <a:gd name="connsiteY111" fmla="*/ 1345721 h 2691442"/>
              <a:gd name="connsiteX112" fmla="*/ 1345721 w 2691442"/>
              <a:gd name="connsiteY112" fmla="*/ 2691442 h 2691442"/>
              <a:gd name="connsiteX113" fmla="*/ 0 w 2691442"/>
              <a:gd name="connsiteY113" fmla="*/ 1345721 h 2691442"/>
              <a:gd name="connsiteX114" fmla="*/ 1345721 w 2691442"/>
              <a:gd name="connsiteY114" fmla="*/ 0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2691442" h="2691442">
                <a:moveTo>
                  <a:pt x="1345721" y="1862630"/>
                </a:moveTo>
                <a:cubicBezTo>
                  <a:pt x="1253057" y="1862630"/>
                  <a:pt x="1173551" y="2069395"/>
                  <a:pt x="1139590" y="2364069"/>
                </a:cubicBezTo>
                <a:lnTo>
                  <a:pt x="1135642" y="2410751"/>
                </a:lnTo>
                <a:lnTo>
                  <a:pt x="1234709" y="2425871"/>
                </a:lnTo>
                <a:cubicBezTo>
                  <a:pt x="1271209" y="2429577"/>
                  <a:pt x="1308243" y="2431476"/>
                  <a:pt x="1345721" y="2431476"/>
                </a:cubicBezTo>
                <a:cubicBezTo>
                  <a:pt x="1383199" y="2431476"/>
                  <a:pt x="1420233" y="2429577"/>
                  <a:pt x="1456733" y="2425871"/>
                </a:cubicBezTo>
                <a:lnTo>
                  <a:pt x="1555802" y="2410751"/>
                </a:lnTo>
                <a:lnTo>
                  <a:pt x="1551853" y="2364069"/>
                </a:lnTo>
                <a:cubicBezTo>
                  <a:pt x="1517891" y="2069395"/>
                  <a:pt x="1438386" y="1862630"/>
                  <a:pt x="1345721" y="1862630"/>
                </a:cubicBezTo>
                <a:close/>
                <a:moveTo>
                  <a:pt x="936537" y="1691146"/>
                </a:moveTo>
                <a:cubicBezTo>
                  <a:pt x="841874" y="1677684"/>
                  <a:pt x="656043" y="1775480"/>
                  <a:pt x="450688" y="1943576"/>
                </a:cubicBezTo>
                <a:lnTo>
                  <a:pt x="443549" y="1949737"/>
                </a:lnTo>
                <a:lnTo>
                  <a:pt x="445396" y="1952777"/>
                </a:lnTo>
                <a:cubicBezTo>
                  <a:pt x="523443" y="2068302"/>
                  <a:pt x="623140" y="2167999"/>
                  <a:pt x="738665" y="2246046"/>
                </a:cubicBezTo>
                <a:lnTo>
                  <a:pt x="741062" y="2247502"/>
                </a:lnTo>
                <a:lnTo>
                  <a:pt x="771398" y="2211559"/>
                </a:lnTo>
                <a:cubicBezTo>
                  <a:pt x="955750" y="1979179"/>
                  <a:pt x="1045736" y="1776755"/>
                  <a:pt x="980212" y="1711231"/>
                </a:cubicBezTo>
                <a:cubicBezTo>
                  <a:pt x="969291" y="1700311"/>
                  <a:pt x="954568" y="1693710"/>
                  <a:pt x="936537" y="1691146"/>
                </a:cubicBezTo>
                <a:close/>
                <a:moveTo>
                  <a:pt x="1761414" y="1684638"/>
                </a:moveTo>
                <a:cubicBezTo>
                  <a:pt x="1743383" y="1687202"/>
                  <a:pt x="1728659" y="1693803"/>
                  <a:pt x="1717739" y="1704724"/>
                </a:cubicBezTo>
                <a:cubicBezTo>
                  <a:pt x="1652215" y="1770248"/>
                  <a:pt x="1742200" y="1972672"/>
                  <a:pt x="1926552" y="2205052"/>
                </a:cubicBezTo>
                <a:lnTo>
                  <a:pt x="1957911" y="2242207"/>
                </a:lnTo>
                <a:lnTo>
                  <a:pt x="2036362" y="2183543"/>
                </a:lnTo>
                <a:cubicBezTo>
                  <a:pt x="2116798" y="2117161"/>
                  <a:pt x="2187511" y="2039421"/>
                  <a:pt x="2246046" y="1952777"/>
                </a:cubicBezTo>
                <a:lnTo>
                  <a:pt x="2252725" y="1941783"/>
                </a:lnTo>
                <a:lnTo>
                  <a:pt x="2247262" y="1937069"/>
                </a:lnTo>
                <a:cubicBezTo>
                  <a:pt x="2041907" y="1768973"/>
                  <a:pt x="1856077" y="1671176"/>
                  <a:pt x="1761414" y="1684638"/>
                </a:cubicBezTo>
                <a:close/>
                <a:moveTo>
                  <a:pt x="1345721" y="1662693"/>
                </a:moveTo>
                <a:cubicBezTo>
                  <a:pt x="1311246" y="1662693"/>
                  <a:pt x="1283299" y="1690640"/>
                  <a:pt x="1283299" y="1725115"/>
                </a:cubicBezTo>
                <a:cubicBezTo>
                  <a:pt x="1283300" y="1759590"/>
                  <a:pt x="1311247" y="1787537"/>
                  <a:pt x="1345721" y="1787537"/>
                </a:cubicBezTo>
                <a:cubicBezTo>
                  <a:pt x="1380197" y="1787537"/>
                  <a:pt x="1408144" y="1759590"/>
                  <a:pt x="1408143" y="1725115"/>
                </a:cubicBezTo>
                <a:cubicBezTo>
                  <a:pt x="1408144" y="1690640"/>
                  <a:pt x="1380197" y="1662693"/>
                  <a:pt x="1345721" y="1662693"/>
                </a:cubicBezTo>
                <a:close/>
                <a:moveTo>
                  <a:pt x="1091129" y="1557386"/>
                </a:moveTo>
                <a:cubicBezTo>
                  <a:pt x="1075154" y="1557386"/>
                  <a:pt x="1059179" y="1563481"/>
                  <a:pt x="1046990" y="1575669"/>
                </a:cubicBezTo>
                <a:cubicBezTo>
                  <a:pt x="1022613" y="1600047"/>
                  <a:pt x="1022613" y="1639570"/>
                  <a:pt x="1046990" y="1663947"/>
                </a:cubicBezTo>
                <a:cubicBezTo>
                  <a:pt x="1071368" y="1688325"/>
                  <a:pt x="1110891" y="1688325"/>
                  <a:pt x="1135268" y="1663947"/>
                </a:cubicBezTo>
                <a:cubicBezTo>
                  <a:pt x="1159646" y="1639570"/>
                  <a:pt x="1159646" y="1600047"/>
                  <a:pt x="1135268" y="1575669"/>
                </a:cubicBezTo>
                <a:cubicBezTo>
                  <a:pt x="1123080" y="1563481"/>
                  <a:pt x="1107104" y="1557386"/>
                  <a:pt x="1091129" y="1557386"/>
                </a:cubicBezTo>
                <a:close/>
                <a:moveTo>
                  <a:pt x="1599850" y="1557133"/>
                </a:moveTo>
                <a:cubicBezTo>
                  <a:pt x="1583875" y="1557133"/>
                  <a:pt x="1567900" y="1563227"/>
                  <a:pt x="1555711" y="1575416"/>
                </a:cubicBezTo>
                <a:cubicBezTo>
                  <a:pt x="1531334" y="1599793"/>
                  <a:pt x="1531334" y="1639316"/>
                  <a:pt x="1555711" y="1663694"/>
                </a:cubicBezTo>
                <a:cubicBezTo>
                  <a:pt x="1580089" y="1688072"/>
                  <a:pt x="1619612" y="1688072"/>
                  <a:pt x="1643989" y="1663694"/>
                </a:cubicBezTo>
                <a:cubicBezTo>
                  <a:pt x="1668367" y="1639316"/>
                  <a:pt x="1668367" y="1599793"/>
                  <a:pt x="1643989" y="1575416"/>
                </a:cubicBezTo>
                <a:cubicBezTo>
                  <a:pt x="1631800" y="1563227"/>
                  <a:pt x="1615825" y="1557133"/>
                  <a:pt x="1599850" y="1557133"/>
                </a:cubicBezTo>
                <a:close/>
                <a:moveTo>
                  <a:pt x="1704904" y="1303152"/>
                </a:moveTo>
                <a:cubicBezTo>
                  <a:pt x="1670429" y="1303152"/>
                  <a:pt x="1642482" y="1331099"/>
                  <a:pt x="1642482" y="1365574"/>
                </a:cubicBezTo>
                <a:cubicBezTo>
                  <a:pt x="1642482" y="1400049"/>
                  <a:pt x="1670429" y="1427996"/>
                  <a:pt x="1704904" y="1427996"/>
                </a:cubicBezTo>
                <a:cubicBezTo>
                  <a:pt x="1739379" y="1427996"/>
                  <a:pt x="1767326" y="1400049"/>
                  <a:pt x="1767326" y="1365574"/>
                </a:cubicBezTo>
                <a:cubicBezTo>
                  <a:pt x="1767326" y="1331099"/>
                  <a:pt x="1739379" y="1303152"/>
                  <a:pt x="1704904" y="1303152"/>
                </a:cubicBezTo>
                <a:close/>
                <a:moveTo>
                  <a:pt x="985822" y="1303152"/>
                </a:moveTo>
                <a:cubicBezTo>
                  <a:pt x="951348" y="1303152"/>
                  <a:pt x="923401" y="1331099"/>
                  <a:pt x="923400" y="1365574"/>
                </a:cubicBezTo>
                <a:cubicBezTo>
                  <a:pt x="923401" y="1400049"/>
                  <a:pt x="951348" y="1427996"/>
                  <a:pt x="985822" y="1427996"/>
                </a:cubicBezTo>
                <a:cubicBezTo>
                  <a:pt x="1020298" y="1427996"/>
                  <a:pt x="1048245" y="1400049"/>
                  <a:pt x="1048244" y="1365574"/>
                </a:cubicBezTo>
                <a:cubicBezTo>
                  <a:pt x="1048245" y="1331099"/>
                  <a:pt x="1020298" y="1303152"/>
                  <a:pt x="985822" y="1303152"/>
                </a:cubicBezTo>
                <a:close/>
                <a:moveTo>
                  <a:pt x="2409329" y="1126560"/>
                </a:moveTo>
                <a:lnTo>
                  <a:pt x="2364069" y="1130388"/>
                </a:lnTo>
                <a:cubicBezTo>
                  <a:pt x="2069394" y="1164349"/>
                  <a:pt x="1862630" y="1243854"/>
                  <a:pt x="1862630" y="1336518"/>
                </a:cubicBezTo>
                <a:cubicBezTo>
                  <a:pt x="1862630" y="1429183"/>
                  <a:pt x="2069394" y="1508689"/>
                  <a:pt x="2364069" y="1542651"/>
                </a:cubicBezTo>
                <a:lnTo>
                  <a:pt x="2412137" y="1546717"/>
                </a:lnTo>
                <a:lnTo>
                  <a:pt x="2425870" y="1456733"/>
                </a:lnTo>
                <a:cubicBezTo>
                  <a:pt x="2429577" y="1420233"/>
                  <a:pt x="2431476" y="1383199"/>
                  <a:pt x="2431476" y="1345721"/>
                </a:cubicBezTo>
                <a:cubicBezTo>
                  <a:pt x="2431476" y="1270766"/>
                  <a:pt x="2423881" y="1197584"/>
                  <a:pt x="2409417" y="1126904"/>
                </a:cubicBezTo>
                <a:close/>
                <a:moveTo>
                  <a:pt x="282113" y="1126559"/>
                </a:moveTo>
                <a:lnTo>
                  <a:pt x="282025" y="1126904"/>
                </a:lnTo>
                <a:cubicBezTo>
                  <a:pt x="267562" y="1197584"/>
                  <a:pt x="259966" y="1270766"/>
                  <a:pt x="259966" y="1345721"/>
                </a:cubicBezTo>
                <a:cubicBezTo>
                  <a:pt x="259966" y="1383199"/>
                  <a:pt x="261865" y="1420233"/>
                  <a:pt x="265572" y="1456733"/>
                </a:cubicBezTo>
                <a:lnTo>
                  <a:pt x="279305" y="1546716"/>
                </a:lnTo>
                <a:lnTo>
                  <a:pt x="327374" y="1542650"/>
                </a:lnTo>
                <a:cubicBezTo>
                  <a:pt x="622048" y="1508689"/>
                  <a:pt x="828812" y="1429183"/>
                  <a:pt x="828812" y="1336518"/>
                </a:cubicBezTo>
                <a:cubicBezTo>
                  <a:pt x="828812" y="1243854"/>
                  <a:pt x="622048" y="1164349"/>
                  <a:pt x="327374" y="1130387"/>
                </a:cubicBezTo>
                <a:close/>
                <a:moveTo>
                  <a:pt x="1599597" y="1048918"/>
                </a:moveTo>
                <a:cubicBezTo>
                  <a:pt x="1583622" y="1048918"/>
                  <a:pt x="1567646" y="1055013"/>
                  <a:pt x="1555458" y="1067201"/>
                </a:cubicBezTo>
                <a:cubicBezTo>
                  <a:pt x="1531080" y="1091579"/>
                  <a:pt x="1531080" y="1131102"/>
                  <a:pt x="1555458" y="1155479"/>
                </a:cubicBezTo>
                <a:cubicBezTo>
                  <a:pt x="1579835" y="1179857"/>
                  <a:pt x="1619359" y="1179857"/>
                  <a:pt x="1643736" y="1155479"/>
                </a:cubicBezTo>
                <a:cubicBezTo>
                  <a:pt x="1668114" y="1131102"/>
                  <a:pt x="1668114" y="1091579"/>
                  <a:pt x="1643736" y="1067201"/>
                </a:cubicBezTo>
                <a:cubicBezTo>
                  <a:pt x="1631548" y="1055013"/>
                  <a:pt x="1615572" y="1048918"/>
                  <a:pt x="1599597" y="1048918"/>
                </a:cubicBezTo>
                <a:close/>
                <a:moveTo>
                  <a:pt x="1091382" y="1048665"/>
                </a:moveTo>
                <a:cubicBezTo>
                  <a:pt x="1075407" y="1048665"/>
                  <a:pt x="1059432" y="1054760"/>
                  <a:pt x="1047243" y="1066948"/>
                </a:cubicBezTo>
                <a:cubicBezTo>
                  <a:pt x="1022866" y="1091326"/>
                  <a:pt x="1022866" y="1130849"/>
                  <a:pt x="1047243" y="1155226"/>
                </a:cubicBezTo>
                <a:cubicBezTo>
                  <a:pt x="1071621" y="1179604"/>
                  <a:pt x="1111144" y="1179604"/>
                  <a:pt x="1135521" y="1155226"/>
                </a:cubicBezTo>
                <a:cubicBezTo>
                  <a:pt x="1159899" y="1130849"/>
                  <a:pt x="1159899" y="1091326"/>
                  <a:pt x="1135521" y="1066948"/>
                </a:cubicBezTo>
                <a:cubicBezTo>
                  <a:pt x="1123333" y="1054760"/>
                  <a:pt x="1107357" y="1048665"/>
                  <a:pt x="1091382" y="1048665"/>
                </a:cubicBezTo>
                <a:close/>
                <a:moveTo>
                  <a:pt x="1345721" y="943611"/>
                </a:moveTo>
                <a:cubicBezTo>
                  <a:pt x="1311247" y="943611"/>
                  <a:pt x="1283300" y="971558"/>
                  <a:pt x="1283299" y="1006033"/>
                </a:cubicBezTo>
                <a:cubicBezTo>
                  <a:pt x="1283299" y="1040509"/>
                  <a:pt x="1311246" y="1068456"/>
                  <a:pt x="1345721" y="1068455"/>
                </a:cubicBezTo>
                <a:cubicBezTo>
                  <a:pt x="1380197" y="1068455"/>
                  <a:pt x="1408144" y="1040508"/>
                  <a:pt x="1408143" y="1006033"/>
                </a:cubicBezTo>
                <a:cubicBezTo>
                  <a:pt x="1408144" y="971558"/>
                  <a:pt x="1380197" y="943611"/>
                  <a:pt x="1345721" y="943611"/>
                </a:cubicBezTo>
                <a:close/>
                <a:moveTo>
                  <a:pt x="1950382" y="443941"/>
                </a:moveTo>
                <a:lnTo>
                  <a:pt x="1920044" y="479885"/>
                </a:lnTo>
                <a:cubicBezTo>
                  <a:pt x="1735692" y="712266"/>
                  <a:pt x="1645707" y="914689"/>
                  <a:pt x="1711231" y="980212"/>
                </a:cubicBezTo>
                <a:cubicBezTo>
                  <a:pt x="1776755" y="1045736"/>
                  <a:pt x="1979178" y="955750"/>
                  <a:pt x="2211558" y="771399"/>
                </a:cubicBezTo>
                <a:lnTo>
                  <a:pt x="2247502" y="741062"/>
                </a:lnTo>
                <a:lnTo>
                  <a:pt x="2246046" y="738665"/>
                </a:lnTo>
                <a:cubicBezTo>
                  <a:pt x="2167999" y="623140"/>
                  <a:pt x="2068302" y="523443"/>
                  <a:pt x="1952777" y="445396"/>
                </a:cubicBezTo>
                <a:close/>
                <a:moveTo>
                  <a:pt x="748993" y="439122"/>
                </a:moveTo>
                <a:lnTo>
                  <a:pt x="738665" y="445396"/>
                </a:lnTo>
                <a:cubicBezTo>
                  <a:pt x="652021" y="503932"/>
                  <a:pt x="574281" y="574645"/>
                  <a:pt x="507900" y="655080"/>
                </a:cubicBezTo>
                <a:lnTo>
                  <a:pt x="449236" y="733531"/>
                </a:lnTo>
                <a:lnTo>
                  <a:pt x="486392" y="764891"/>
                </a:lnTo>
                <a:cubicBezTo>
                  <a:pt x="718772" y="949242"/>
                  <a:pt x="921195" y="1039228"/>
                  <a:pt x="986719" y="973704"/>
                </a:cubicBezTo>
                <a:cubicBezTo>
                  <a:pt x="1052243" y="908181"/>
                  <a:pt x="962257" y="705758"/>
                  <a:pt x="777906" y="473377"/>
                </a:cubicBezTo>
                <a:close/>
                <a:moveTo>
                  <a:pt x="1345721" y="259966"/>
                </a:moveTo>
                <a:cubicBezTo>
                  <a:pt x="1308243" y="259966"/>
                  <a:pt x="1271209" y="261865"/>
                  <a:pt x="1234709" y="265572"/>
                </a:cubicBezTo>
                <a:lnTo>
                  <a:pt x="1135641" y="280691"/>
                </a:lnTo>
                <a:lnTo>
                  <a:pt x="1139590" y="327375"/>
                </a:lnTo>
                <a:cubicBezTo>
                  <a:pt x="1173551" y="622049"/>
                  <a:pt x="1253057" y="828813"/>
                  <a:pt x="1345721" y="828813"/>
                </a:cubicBezTo>
                <a:cubicBezTo>
                  <a:pt x="1438386" y="828813"/>
                  <a:pt x="1517891" y="622049"/>
                  <a:pt x="1551853" y="327375"/>
                </a:cubicBezTo>
                <a:lnTo>
                  <a:pt x="1555802" y="280691"/>
                </a:lnTo>
                <a:lnTo>
                  <a:pt x="1456733" y="265572"/>
                </a:lnTo>
                <a:cubicBezTo>
                  <a:pt x="1420233" y="261865"/>
                  <a:pt x="1383199" y="259966"/>
                  <a:pt x="1345721" y="259966"/>
                </a:cubicBezTo>
                <a:close/>
                <a:moveTo>
                  <a:pt x="1345721" y="0"/>
                </a:moveTo>
                <a:cubicBezTo>
                  <a:pt x="2088942" y="0"/>
                  <a:pt x="2691442" y="602500"/>
                  <a:pt x="2691442" y="1345721"/>
                </a:cubicBezTo>
                <a:cubicBezTo>
                  <a:pt x="2691442" y="2088942"/>
                  <a:pt x="2088942" y="2691442"/>
                  <a:pt x="1345721" y="2691442"/>
                </a:cubicBezTo>
                <a:cubicBezTo>
                  <a:pt x="602500" y="2691442"/>
                  <a:pt x="0" y="2088942"/>
                  <a:pt x="0" y="1345721"/>
                </a:cubicBezTo>
                <a:cubicBezTo>
                  <a:pt x="0" y="602500"/>
                  <a:pt x="602500" y="0"/>
                  <a:pt x="134572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379DEE4E-2551-481C-A286-8903C7EBFC90}"/>
              </a:ext>
            </a:extLst>
          </p:cNvPr>
          <p:cNvSpPr/>
          <p:nvPr/>
        </p:nvSpPr>
        <p:spPr>
          <a:xfrm>
            <a:off x="1780348" y="4899660"/>
            <a:ext cx="441960" cy="44196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4C43431-E74F-48D7-9D16-AD540B5AEFAA}"/>
              </a:ext>
            </a:extLst>
          </p:cNvPr>
          <p:cNvSpPr/>
          <p:nvPr/>
        </p:nvSpPr>
        <p:spPr>
          <a:xfrm>
            <a:off x="6572036" y="3760733"/>
            <a:ext cx="2691442" cy="2691442"/>
          </a:xfrm>
          <a:custGeom>
            <a:avLst/>
            <a:gdLst>
              <a:gd name="connsiteX0" fmla="*/ 1345722 w 2691442"/>
              <a:gd name="connsiteY0" fmla="*/ 1927734 h 2691442"/>
              <a:gd name="connsiteX1" fmla="*/ 891225 w 2691442"/>
              <a:gd name="connsiteY1" fmla="*/ 2330799 h 2691442"/>
              <a:gd name="connsiteX2" fmla="*/ 923096 w 2691442"/>
              <a:gd name="connsiteY2" fmla="*/ 2346152 h 2691442"/>
              <a:gd name="connsiteX3" fmla="*/ 1345721 w 2691442"/>
              <a:gd name="connsiteY3" fmla="*/ 2431476 h 2691442"/>
              <a:gd name="connsiteX4" fmla="*/ 1768346 w 2691442"/>
              <a:gd name="connsiteY4" fmla="*/ 2346152 h 2691442"/>
              <a:gd name="connsiteX5" fmla="*/ 1800219 w 2691442"/>
              <a:gd name="connsiteY5" fmla="*/ 2330799 h 2691442"/>
              <a:gd name="connsiteX6" fmla="*/ 2416468 w 2691442"/>
              <a:gd name="connsiteY6" fmla="*/ 1173105 h 2691442"/>
              <a:gd name="connsiteX7" fmla="*/ 1843757 w 2691442"/>
              <a:gd name="connsiteY7" fmla="*/ 1547269 h 2691442"/>
              <a:gd name="connsiteX8" fmla="*/ 2076066 w 2691442"/>
              <a:gd name="connsiteY8" fmla="*/ 2147457 h 2691442"/>
              <a:gd name="connsiteX9" fmla="*/ 2113466 w 2691442"/>
              <a:gd name="connsiteY9" fmla="*/ 2113466 h 2691442"/>
              <a:gd name="connsiteX10" fmla="*/ 2431476 w 2691442"/>
              <a:gd name="connsiteY10" fmla="*/ 1345721 h 2691442"/>
              <a:gd name="connsiteX11" fmla="*/ 2425870 w 2691442"/>
              <a:gd name="connsiteY11" fmla="*/ 1234709 h 2691442"/>
              <a:gd name="connsiteX12" fmla="*/ 274974 w 2691442"/>
              <a:gd name="connsiteY12" fmla="*/ 1173103 h 2691442"/>
              <a:gd name="connsiteX13" fmla="*/ 265572 w 2691442"/>
              <a:gd name="connsiteY13" fmla="*/ 1234709 h 2691442"/>
              <a:gd name="connsiteX14" fmla="*/ 259966 w 2691442"/>
              <a:gd name="connsiteY14" fmla="*/ 1345721 h 2691442"/>
              <a:gd name="connsiteX15" fmla="*/ 577977 w 2691442"/>
              <a:gd name="connsiteY15" fmla="*/ 2113466 h 2691442"/>
              <a:gd name="connsiteX16" fmla="*/ 615377 w 2691442"/>
              <a:gd name="connsiteY16" fmla="*/ 2147458 h 2691442"/>
              <a:gd name="connsiteX17" fmla="*/ 847687 w 2691442"/>
              <a:gd name="connsiteY17" fmla="*/ 1547269 h 2691442"/>
              <a:gd name="connsiteX18" fmla="*/ 1345721 w 2691442"/>
              <a:gd name="connsiteY18" fmla="*/ 1124741 h 2691442"/>
              <a:gd name="connsiteX19" fmla="*/ 1124741 w 2691442"/>
              <a:gd name="connsiteY19" fmla="*/ 1345721 h 2691442"/>
              <a:gd name="connsiteX20" fmla="*/ 1345721 w 2691442"/>
              <a:gd name="connsiteY20" fmla="*/ 1566701 h 2691442"/>
              <a:gd name="connsiteX21" fmla="*/ 1566701 w 2691442"/>
              <a:gd name="connsiteY21" fmla="*/ 1345721 h 2691442"/>
              <a:gd name="connsiteX22" fmla="*/ 1345721 w 2691442"/>
              <a:gd name="connsiteY22" fmla="*/ 1124741 h 2691442"/>
              <a:gd name="connsiteX23" fmla="*/ 1498789 w 2691442"/>
              <a:gd name="connsiteY23" fmla="*/ 271990 h 2691442"/>
              <a:gd name="connsiteX24" fmla="*/ 1653524 w 2691442"/>
              <a:gd name="connsiteY24" fmla="*/ 931665 h 2691442"/>
              <a:gd name="connsiteX25" fmla="*/ 2325607 w 2691442"/>
              <a:gd name="connsiteY25" fmla="*/ 880448 h 2691442"/>
              <a:gd name="connsiteX26" fmla="*/ 2300431 w 2691442"/>
              <a:gd name="connsiteY26" fmla="*/ 828186 h 2691442"/>
              <a:gd name="connsiteX27" fmla="*/ 1564539 w 2691442"/>
              <a:gd name="connsiteY27" fmla="*/ 282025 h 2691442"/>
              <a:gd name="connsiteX28" fmla="*/ 1192656 w 2691442"/>
              <a:gd name="connsiteY28" fmla="*/ 271990 h 2691442"/>
              <a:gd name="connsiteX29" fmla="*/ 1126904 w 2691442"/>
              <a:gd name="connsiteY29" fmla="*/ 282025 h 2691442"/>
              <a:gd name="connsiteX30" fmla="*/ 391011 w 2691442"/>
              <a:gd name="connsiteY30" fmla="*/ 828186 h 2691442"/>
              <a:gd name="connsiteX31" fmla="*/ 365835 w 2691442"/>
              <a:gd name="connsiteY31" fmla="*/ 880448 h 2691442"/>
              <a:gd name="connsiteX32" fmla="*/ 1037920 w 2691442"/>
              <a:gd name="connsiteY32" fmla="*/ 931665 h 2691442"/>
              <a:gd name="connsiteX33" fmla="*/ 1345721 w 2691442"/>
              <a:gd name="connsiteY33" fmla="*/ 0 h 2691442"/>
              <a:gd name="connsiteX34" fmla="*/ 2691442 w 2691442"/>
              <a:gd name="connsiteY34" fmla="*/ 1345721 h 2691442"/>
              <a:gd name="connsiteX35" fmla="*/ 1345721 w 2691442"/>
              <a:gd name="connsiteY35" fmla="*/ 2691442 h 2691442"/>
              <a:gd name="connsiteX36" fmla="*/ 0 w 2691442"/>
              <a:gd name="connsiteY36" fmla="*/ 1345721 h 2691442"/>
              <a:gd name="connsiteX37" fmla="*/ 1345721 w 2691442"/>
              <a:gd name="connsiteY37" fmla="*/ 0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691442" h="2691442">
                <a:moveTo>
                  <a:pt x="1345722" y="1927734"/>
                </a:moveTo>
                <a:lnTo>
                  <a:pt x="891225" y="2330799"/>
                </a:lnTo>
                <a:lnTo>
                  <a:pt x="923096" y="2346152"/>
                </a:lnTo>
                <a:cubicBezTo>
                  <a:pt x="1052994" y="2401094"/>
                  <a:pt x="1195810" y="2431476"/>
                  <a:pt x="1345721" y="2431476"/>
                </a:cubicBezTo>
                <a:cubicBezTo>
                  <a:pt x="1495633" y="2431476"/>
                  <a:pt x="1638448" y="2401094"/>
                  <a:pt x="1768346" y="2346152"/>
                </a:cubicBezTo>
                <a:lnTo>
                  <a:pt x="1800219" y="2330799"/>
                </a:lnTo>
                <a:close/>
                <a:moveTo>
                  <a:pt x="2416468" y="1173105"/>
                </a:moveTo>
                <a:lnTo>
                  <a:pt x="1843757" y="1547269"/>
                </a:lnTo>
                <a:lnTo>
                  <a:pt x="2076066" y="2147457"/>
                </a:lnTo>
                <a:lnTo>
                  <a:pt x="2113466" y="2113466"/>
                </a:lnTo>
                <a:cubicBezTo>
                  <a:pt x="2309949" y="1916983"/>
                  <a:pt x="2431476" y="1645544"/>
                  <a:pt x="2431476" y="1345721"/>
                </a:cubicBezTo>
                <a:cubicBezTo>
                  <a:pt x="2431476" y="1308243"/>
                  <a:pt x="2429577" y="1271209"/>
                  <a:pt x="2425870" y="1234709"/>
                </a:cubicBezTo>
                <a:close/>
                <a:moveTo>
                  <a:pt x="274974" y="1173103"/>
                </a:moveTo>
                <a:lnTo>
                  <a:pt x="265572" y="1234709"/>
                </a:lnTo>
                <a:cubicBezTo>
                  <a:pt x="261865" y="1271209"/>
                  <a:pt x="259966" y="1308243"/>
                  <a:pt x="259966" y="1345721"/>
                </a:cubicBezTo>
                <a:cubicBezTo>
                  <a:pt x="259966" y="1645544"/>
                  <a:pt x="381494" y="1916983"/>
                  <a:pt x="577977" y="2113466"/>
                </a:cubicBezTo>
                <a:lnTo>
                  <a:pt x="615377" y="2147458"/>
                </a:lnTo>
                <a:lnTo>
                  <a:pt x="847687" y="1547269"/>
                </a:lnTo>
                <a:close/>
                <a:moveTo>
                  <a:pt x="1345721" y="1124741"/>
                </a:moveTo>
                <a:cubicBezTo>
                  <a:pt x="1223677" y="1124741"/>
                  <a:pt x="1124741" y="1223677"/>
                  <a:pt x="1124741" y="1345721"/>
                </a:cubicBezTo>
                <a:cubicBezTo>
                  <a:pt x="1124741" y="1467765"/>
                  <a:pt x="1223677" y="1566701"/>
                  <a:pt x="1345721" y="1566701"/>
                </a:cubicBezTo>
                <a:cubicBezTo>
                  <a:pt x="1467765" y="1566701"/>
                  <a:pt x="1566701" y="1467765"/>
                  <a:pt x="1566701" y="1345721"/>
                </a:cubicBezTo>
                <a:cubicBezTo>
                  <a:pt x="1566701" y="1223677"/>
                  <a:pt x="1467765" y="1124741"/>
                  <a:pt x="1345721" y="1124741"/>
                </a:cubicBezTo>
                <a:close/>
                <a:moveTo>
                  <a:pt x="1498789" y="271990"/>
                </a:moveTo>
                <a:lnTo>
                  <a:pt x="1653524" y="931665"/>
                </a:lnTo>
                <a:lnTo>
                  <a:pt x="2325607" y="880448"/>
                </a:lnTo>
                <a:lnTo>
                  <a:pt x="2300431" y="828186"/>
                </a:lnTo>
                <a:cubicBezTo>
                  <a:pt x="2150000" y="551266"/>
                  <a:pt x="1882599" y="347109"/>
                  <a:pt x="1564539" y="282025"/>
                </a:cubicBezTo>
                <a:close/>
                <a:moveTo>
                  <a:pt x="1192656" y="271990"/>
                </a:moveTo>
                <a:lnTo>
                  <a:pt x="1126904" y="282025"/>
                </a:lnTo>
                <a:cubicBezTo>
                  <a:pt x="808844" y="347109"/>
                  <a:pt x="541443" y="551266"/>
                  <a:pt x="391011" y="828186"/>
                </a:cubicBezTo>
                <a:lnTo>
                  <a:pt x="365835" y="880448"/>
                </a:lnTo>
                <a:lnTo>
                  <a:pt x="1037920" y="931665"/>
                </a:lnTo>
                <a:close/>
                <a:moveTo>
                  <a:pt x="1345721" y="0"/>
                </a:moveTo>
                <a:cubicBezTo>
                  <a:pt x="2088942" y="0"/>
                  <a:pt x="2691442" y="602500"/>
                  <a:pt x="2691442" y="1345721"/>
                </a:cubicBezTo>
                <a:cubicBezTo>
                  <a:pt x="2691442" y="2088942"/>
                  <a:pt x="2088942" y="2691442"/>
                  <a:pt x="1345721" y="2691442"/>
                </a:cubicBezTo>
                <a:cubicBezTo>
                  <a:pt x="602500" y="2691442"/>
                  <a:pt x="0" y="2088942"/>
                  <a:pt x="0" y="1345721"/>
                </a:cubicBezTo>
                <a:cubicBezTo>
                  <a:pt x="0" y="602500"/>
                  <a:pt x="602500" y="0"/>
                  <a:pt x="134572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BFD25A5D-C29F-471B-89D0-0F80FA351051}"/>
              </a:ext>
            </a:extLst>
          </p:cNvPr>
          <p:cNvSpPr/>
          <p:nvPr/>
        </p:nvSpPr>
        <p:spPr>
          <a:xfrm>
            <a:off x="6558951" y="832151"/>
            <a:ext cx="2691442" cy="2691442"/>
          </a:xfrm>
          <a:custGeom>
            <a:avLst/>
            <a:gdLst>
              <a:gd name="connsiteX0" fmla="*/ 1859624 w 2691442"/>
              <a:gd name="connsiteY0" fmla="*/ 2171579 h 2691442"/>
              <a:gd name="connsiteX1" fmla="*/ 1820626 w 2691442"/>
              <a:gd name="connsiteY1" fmla="*/ 2195271 h 2691442"/>
              <a:gd name="connsiteX2" fmla="*/ 1601556 w 2691442"/>
              <a:gd name="connsiteY2" fmla="*/ 2281464 h 2691442"/>
              <a:gd name="connsiteX3" fmla="*/ 1583443 w 2691442"/>
              <a:gd name="connsiteY3" fmla="*/ 2284929 h 2691442"/>
              <a:gd name="connsiteX4" fmla="*/ 1535803 w 2691442"/>
              <a:gd name="connsiteY4" fmla="*/ 2413266 h 2691442"/>
              <a:gd name="connsiteX5" fmla="*/ 1668592 w 2691442"/>
              <a:gd name="connsiteY5" fmla="*/ 2382663 h 2691442"/>
              <a:gd name="connsiteX6" fmla="*/ 1952777 w 2691442"/>
              <a:gd name="connsiteY6" fmla="*/ 2246046 h 2691442"/>
              <a:gd name="connsiteX7" fmla="*/ 1979096 w 2691442"/>
              <a:gd name="connsiteY7" fmla="*/ 2226365 h 2691442"/>
              <a:gd name="connsiteX8" fmla="*/ 858536 w 2691442"/>
              <a:gd name="connsiteY8" fmla="*/ 2170343 h 2691442"/>
              <a:gd name="connsiteX9" fmla="*/ 721477 w 2691442"/>
              <a:gd name="connsiteY9" fmla="*/ 2233193 h 2691442"/>
              <a:gd name="connsiteX10" fmla="*/ 738665 w 2691442"/>
              <a:gd name="connsiteY10" fmla="*/ 2246046 h 2691442"/>
              <a:gd name="connsiteX11" fmla="*/ 1180372 w 2691442"/>
              <a:gd name="connsiteY11" fmla="*/ 2418966 h 2691442"/>
              <a:gd name="connsiteX12" fmla="*/ 1184028 w 2691442"/>
              <a:gd name="connsiteY12" fmla="*/ 2419242 h 2691442"/>
              <a:gd name="connsiteX13" fmla="*/ 1133972 w 2691442"/>
              <a:gd name="connsiteY13" fmla="*/ 2284397 h 2691442"/>
              <a:gd name="connsiteX14" fmla="*/ 1118639 w 2691442"/>
              <a:gd name="connsiteY14" fmla="*/ 2281464 h 2691442"/>
              <a:gd name="connsiteX15" fmla="*/ 899568 w 2691442"/>
              <a:gd name="connsiteY15" fmla="*/ 2195271 h 2691442"/>
              <a:gd name="connsiteX16" fmla="*/ 2414532 w 2691442"/>
              <a:gd name="connsiteY16" fmla="*/ 1530307 h 2691442"/>
              <a:gd name="connsiteX17" fmla="*/ 2298479 w 2691442"/>
              <a:gd name="connsiteY17" fmla="*/ 1573387 h 2691442"/>
              <a:gd name="connsiteX18" fmla="*/ 2295840 w 2691442"/>
              <a:gd name="connsiteY18" fmla="*/ 1587180 h 2691442"/>
              <a:gd name="connsiteX19" fmla="*/ 2209647 w 2691442"/>
              <a:gd name="connsiteY19" fmla="*/ 1806250 h 2691442"/>
              <a:gd name="connsiteX20" fmla="*/ 2181912 w 2691442"/>
              <a:gd name="connsiteY20" fmla="*/ 1851903 h 2691442"/>
              <a:gd name="connsiteX21" fmla="*/ 2234965 w 2691442"/>
              <a:gd name="connsiteY21" fmla="*/ 1967596 h 2691442"/>
              <a:gd name="connsiteX22" fmla="*/ 2246046 w 2691442"/>
              <a:gd name="connsiteY22" fmla="*/ 1952777 h 2691442"/>
              <a:gd name="connsiteX23" fmla="*/ 2382663 w 2691442"/>
              <a:gd name="connsiteY23" fmla="*/ 1668591 h 2691442"/>
              <a:gd name="connsiteX24" fmla="*/ 272848 w 2691442"/>
              <a:gd name="connsiteY24" fmla="*/ 1512680 h 2691442"/>
              <a:gd name="connsiteX25" fmla="*/ 308780 w 2691442"/>
              <a:gd name="connsiteY25" fmla="*/ 1668591 h 2691442"/>
              <a:gd name="connsiteX26" fmla="*/ 445396 w 2691442"/>
              <a:gd name="connsiteY26" fmla="*/ 1952777 h 2691442"/>
              <a:gd name="connsiteX27" fmla="*/ 477879 w 2691442"/>
              <a:gd name="connsiteY27" fmla="*/ 1996215 h 2691442"/>
              <a:gd name="connsiteX28" fmla="*/ 541572 w 2691442"/>
              <a:gd name="connsiteY28" fmla="*/ 1857318 h 2691442"/>
              <a:gd name="connsiteX29" fmla="*/ 510548 w 2691442"/>
              <a:gd name="connsiteY29" fmla="*/ 1806250 h 2691442"/>
              <a:gd name="connsiteX30" fmla="*/ 424355 w 2691442"/>
              <a:gd name="connsiteY30" fmla="*/ 1587180 h 2691442"/>
              <a:gd name="connsiteX31" fmla="*/ 420594 w 2691442"/>
              <a:gd name="connsiteY31" fmla="*/ 1567525 h 2691442"/>
              <a:gd name="connsiteX32" fmla="*/ 1360246 w 2691442"/>
              <a:gd name="connsiteY32" fmla="*/ 1022528 h 2691442"/>
              <a:gd name="connsiteX33" fmla="*/ 1683439 w 2691442"/>
              <a:gd name="connsiteY33" fmla="*/ 1345721 h 2691442"/>
              <a:gd name="connsiteX34" fmla="*/ 1360246 w 2691442"/>
              <a:gd name="connsiteY34" fmla="*/ 1668914 h 2691442"/>
              <a:gd name="connsiteX35" fmla="*/ 1037053 w 2691442"/>
              <a:gd name="connsiteY35" fmla="*/ 1345721 h 2691442"/>
              <a:gd name="connsiteX36" fmla="*/ 1360246 w 2691442"/>
              <a:gd name="connsiteY36" fmla="*/ 1022528 h 2691442"/>
              <a:gd name="connsiteX37" fmla="*/ 1358806 w 2691442"/>
              <a:gd name="connsiteY37" fmla="*/ 740580 h 2691442"/>
              <a:gd name="connsiteX38" fmla="*/ 753665 w 2691442"/>
              <a:gd name="connsiteY38" fmla="*/ 1345721 h 2691442"/>
              <a:gd name="connsiteX39" fmla="*/ 1358806 w 2691442"/>
              <a:gd name="connsiteY39" fmla="*/ 1950862 h 2691442"/>
              <a:gd name="connsiteX40" fmla="*/ 1963947 w 2691442"/>
              <a:gd name="connsiteY40" fmla="*/ 1345721 h 2691442"/>
              <a:gd name="connsiteX41" fmla="*/ 1358806 w 2691442"/>
              <a:gd name="connsiteY41" fmla="*/ 740580 h 2691442"/>
              <a:gd name="connsiteX42" fmla="*/ 2240480 w 2691442"/>
              <a:gd name="connsiteY42" fmla="*/ 731221 h 2691442"/>
              <a:gd name="connsiteX43" fmla="*/ 2186982 w 2691442"/>
              <a:gd name="connsiteY43" fmla="*/ 847885 h 2691442"/>
              <a:gd name="connsiteX44" fmla="*/ 2209647 w 2691442"/>
              <a:gd name="connsiteY44" fmla="*/ 885192 h 2691442"/>
              <a:gd name="connsiteX45" fmla="*/ 2295840 w 2691442"/>
              <a:gd name="connsiteY45" fmla="*/ 1104263 h 2691442"/>
              <a:gd name="connsiteX46" fmla="*/ 2298479 w 2691442"/>
              <a:gd name="connsiteY46" fmla="*/ 1118055 h 2691442"/>
              <a:gd name="connsiteX47" fmla="*/ 2414532 w 2691442"/>
              <a:gd name="connsiteY47" fmla="*/ 1161135 h 2691442"/>
              <a:gd name="connsiteX48" fmla="*/ 2382663 w 2691442"/>
              <a:gd name="connsiteY48" fmla="*/ 1022851 h 2691442"/>
              <a:gd name="connsiteX49" fmla="*/ 2246046 w 2691442"/>
              <a:gd name="connsiteY49" fmla="*/ 738665 h 2691442"/>
              <a:gd name="connsiteX50" fmla="*/ 472364 w 2691442"/>
              <a:gd name="connsiteY50" fmla="*/ 702601 h 2691442"/>
              <a:gd name="connsiteX51" fmla="*/ 445396 w 2691442"/>
              <a:gd name="connsiteY51" fmla="*/ 738665 h 2691442"/>
              <a:gd name="connsiteX52" fmla="*/ 308780 w 2691442"/>
              <a:gd name="connsiteY52" fmla="*/ 1022851 h 2691442"/>
              <a:gd name="connsiteX53" fmla="*/ 272848 w 2691442"/>
              <a:gd name="connsiteY53" fmla="*/ 1178762 h 2691442"/>
              <a:gd name="connsiteX54" fmla="*/ 420594 w 2691442"/>
              <a:gd name="connsiteY54" fmla="*/ 1123917 h 2691442"/>
              <a:gd name="connsiteX55" fmla="*/ 424355 w 2691442"/>
              <a:gd name="connsiteY55" fmla="*/ 1104263 h 2691442"/>
              <a:gd name="connsiteX56" fmla="*/ 510548 w 2691442"/>
              <a:gd name="connsiteY56" fmla="*/ 885192 h 2691442"/>
              <a:gd name="connsiteX57" fmla="*/ 536503 w 2691442"/>
              <a:gd name="connsiteY57" fmla="*/ 842469 h 2691442"/>
              <a:gd name="connsiteX58" fmla="*/ 1535803 w 2691442"/>
              <a:gd name="connsiteY58" fmla="*/ 278176 h 2691442"/>
              <a:gd name="connsiteX59" fmla="*/ 1583443 w 2691442"/>
              <a:gd name="connsiteY59" fmla="*/ 406513 h 2691442"/>
              <a:gd name="connsiteX60" fmla="*/ 1601556 w 2691442"/>
              <a:gd name="connsiteY60" fmla="*/ 409978 h 2691442"/>
              <a:gd name="connsiteX61" fmla="*/ 1820626 w 2691442"/>
              <a:gd name="connsiteY61" fmla="*/ 496171 h 2691442"/>
              <a:gd name="connsiteX62" fmla="*/ 1867969 w 2691442"/>
              <a:gd name="connsiteY62" fmla="*/ 524933 h 2691442"/>
              <a:gd name="connsiteX63" fmla="*/ 1986471 w 2691442"/>
              <a:gd name="connsiteY63" fmla="*/ 470592 h 2691442"/>
              <a:gd name="connsiteX64" fmla="*/ 1952777 w 2691442"/>
              <a:gd name="connsiteY64" fmla="*/ 445396 h 2691442"/>
              <a:gd name="connsiteX65" fmla="*/ 1668592 w 2691442"/>
              <a:gd name="connsiteY65" fmla="*/ 308780 h 2691442"/>
              <a:gd name="connsiteX66" fmla="*/ 1184028 w 2691442"/>
              <a:gd name="connsiteY66" fmla="*/ 272200 h 2691442"/>
              <a:gd name="connsiteX67" fmla="*/ 1180372 w 2691442"/>
              <a:gd name="connsiteY67" fmla="*/ 272476 h 2691442"/>
              <a:gd name="connsiteX68" fmla="*/ 738665 w 2691442"/>
              <a:gd name="connsiteY68" fmla="*/ 445396 h 2691442"/>
              <a:gd name="connsiteX69" fmla="*/ 714102 w 2691442"/>
              <a:gd name="connsiteY69" fmla="*/ 463764 h 2691442"/>
              <a:gd name="connsiteX70" fmla="*/ 850191 w 2691442"/>
              <a:gd name="connsiteY70" fmla="*/ 526169 h 2691442"/>
              <a:gd name="connsiteX71" fmla="*/ 899568 w 2691442"/>
              <a:gd name="connsiteY71" fmla="*/ 496171 h 2691442"/>
              <a:gd name="connsiteX72" fmla="*/ 1118639 w 2691442"/>
              <a:gd name="connsiteY72" fmla="*/ 409978 h 2691442"/>
              <a:gd name="connsiteX73" fmla="*/ 1133972 w 2691442"/>
              <a:gd name="connsiteY73" fmla="*/ 407045 h 2691442"/>
              <a:gd name="connsiteX74" fmla="*/ 1345721 w 2691442"/>
              <a:gd name="connsiteY74" fmla="*/ 0 h 2691442"/>
              <a:gd name="connsiteX75" fmla="*/ 2691442 w 2691442"/>
              <a:gd name="connsiteY75" fmla="*/ 1345721 h 2691442"/>
              <a:gd name="connsiteX76" fmla="*/ 1345721 w 2691442"/>
              <a:gd name="connsiteY76" fmla="*/ 2691442 h 2691442"/>
              <a:gd name="connsiteX77" fmla="*/ 0 w 2691442"/>
              <a:gd name="connsiteY77" fmla="*/ 1345721 h 2691442"/>
              <a:gd name="connsiteX78" fmla="*/ 1345721 w 2691442"/>
              <a:gd name="connsiteY78" fmla="*/ 0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691442" h="2691442">
                <a:moveTo>
                  <a:pt x="1859624" y="2171579"/>
                </a:moveTo>
                <a:lnTo>
                  <a:pt x="1820626" y="2195271"/>
                </a:lnTo>
                <a:cubicBezTo>
                  <a:pt x="1752177" y="2232455"/>
                  <a:pt x="1678732" y="2261607"/>
                  <a:pt x="1601556" y="2281464"/>
                </a:cubicBezTo>
                <a:lnTo>
                  <a:pt x="1583443" y="2284929"/>
                </a:lnTo>
                <a:lnTo>
                  <a:pt x="1535803" y="2413266"/>
                </a:lnTo>
                <a:lnTo>
                  <a:pt x="1668592" y="2382663"/>
                </a:lnTo>
                <a:cubicBezTo>
                  <a:pt x="1770586" y="2350939"/>
                  <a:pt x="1866133" y="2304582"/>
                  <a:pt x="1952777" y="2246046"/>
                </a:cubicBezTo>
                <a:lnTo>
                  <a:pt x="1979096" y="2226365"/>
                </a:lnTo>
                <a:close/>
                <a:moveTo>
                  <a:pt x="858536" y="2170343"/>
                </a:moveTo>
                <a:lnTo>
                  <a:pt x="721477" y="2233193"/>
                </a:lnTo>
                <a:lnTo>
                  <a:pt x="738665" y="2246046"/>
                </a:lnTo>
                <a:cubicBezTo>
                  <a:pt x="868631" y="2333849"/>
                  <a:pt x="1018630" y="2394252"/>
                  <a:pt x="1180372" y="2418966"/>
                </a:cubicBezTo>
                <a:lnTo>
                  <a:pt x="1184028" y="2419242"/>
                </a:lnTo>
                <a:lnTo>
                  <a:pt x="1133972" y="2284397"/>
                </a:lnTo>
                <a:lnTo>
                  <a:pt x="1118639" y="2281464"/>
                </a:lnTo>
                <a:cubicBezTo>
                  <a:pt x="1041463" y="2261607"/>
                  <a:pt x="968018" y="2232455"/>
                  <a:pt x="899568" y="2195271"/>
                </a:cubicBezTo>
                <a:close/>
                <a:moveTo>
                  <a:pt x="2414532" y="1530307"/>
                </a:moveTo>
                <a:lnTo>
                  <a:pt x="2298479" y="1573387"/>
                </a:lnTo>
                <a:lnTo>
                  <a:pt x="2295840" y="1587180"/>
                </a:lnTo>
                <a:cubicBezTo>
                  <a:pt x="2275983" y="1664356"/>
                  <a:pt x="2246830" y="1737801"/>
                  <a:pt x="2209647" y="1806250"/>
                </a:cubicBezTo>
                <a:lnTo>
                  <a:pt x="2181912" y="1851903"/>
                </a:lnTo>
                <a:lnTo>
                  <a:pt x="2234965" y="1967596"/>
                </a:lnTo>
                <a:lnTo>
                  <a:pt x="2246046" y="1952777"/>
                </a:lnTo>
                <a:cubicBezTo>
                  <a:pt x="2304582" y="1866133"/>
                  <a:pt x="2350939" y="1770586"/>
                  <a:pt x="2382663" y="1668591"/>
                </a:cubicBezTo>
                <a:close/>
                <a:moveTo>
                  <a:pt x="272848" y="1512680"/>
                </a:moveTo>
                <a:lnTo>
                  <a:pt x="308780" y="1668591"/>
                </a:lnTo>
                <a:cubicBezTo>
                  <a:pt x="340503" y="1770586"/>
                  <a:pt x="386861" y="1866133"/>
                  <a:pt x="445396" y="1952777"/>
                </a:cubicBezTo>
                <a:lnTo>
                  <a:pt x="477879" y="1996215"/>
                </a:lnTo>
                <a:lnTo>
                  <a:pt x="541572" y="1857318"/>
                </a:lnTo>
                <a:lnTo>
                  <a:pt x="510548" y="1806250"/>
                </a:lnTo>
                <a:cubicBezTo>
                  <a:pt x="473364" y="1737801"/>
                  <a:pt x="444212" y="1664356"/>
                  <a:pt x="424355" y="1587180"/>
                </a:cubicBezTo>
                <a:lnTo>
                  <a:pt x="420594" y="1567525"/>
                </a:lnTo>
                <a:close/>
                <a:moveTo>
                  <a:pt x="1360246" y="1022528"/>
                </a:moveTo>
                <a:cubicBezTo>
                  <a:pt x="1538741" y="1022528"/>
                  <a:pt x="1683439" y="1167226"/>
                  <a:pt x="1683439" y="1345721"/>
                </a:cubicBezTo>
                <a:cubicBezTo>
                  <a:pt x="1683439" y="1524216"/>
                  <a:pt x="1538741" y="1668914"/>
                  <a:pt x="1360246" y="1668914"/>
                </a:cubicBezTo>
                <a:cubicBezTo>
                  <a:pt x="1181751" y="1668914"/>
                  <a:pt x="1037053" y="1524216"/>
                  <a:pt x="1037053" y="1345721"/>
                </a:cubicBezTo>
                <a:cubicBezTo>
                  <a:pt x="1037053" y="1167226"/>
                  <a:pt x="1181751" y="1022528"/>
                  <a:pt x="1360246" y="1022528"/>
                </a:cubicBezTo>
                <a:close/>
                <a:moveTo>
                  <a:pt x="1358806" y="740580"/>
                </a:moveTo>
                <a:cubicBezTo>
                  <a:pt x="1024596" y="740580"/>
                  <a:pt x="753665" y="1011511"/>
                  <a:pt x="753665" y="1345721"/>
                </a:cubicBezTo>
                <a:cubicBezTo>
                  <a:pt x="753665" y="1679931"/>
                  <a:pt x="1024596" y="1950862"/>
                  <a:pt x="1358806" y="1950862"/>
                </a:cubicBezTo>
                <a:cubicBezTo>
                  <a:pt x="1693016" y="1950862"/>
                  <a:pt x="1963947" y="1679931"/>
                  <a:pt x="1963947" y="1345721"/>
                </a:cubicBezTo>
                <a:cubicBezTo>
                  <a:pt x="1963947" y="1011511"/>
                  <a:pt x="1693016" y="740580"/>
                  <a:pt x="1358806" y="740580"/>
                </a:cubicBezTo>
                <a:close/>
                <a:moveTo>
                  <a:pt x="2240480" y="731221"/>
                </a:moveTo>
                <a:lnTo>
                  <a:pt x="2186982" y="847885"/>
                </a:lnTo>
                <a:lnTo>
                  <a:pt x="2209647" y="885192"/>
                </a:lnTo>
                <a:cubicBezTo>
                  <a:pt x="2246830" y="953641"/>
                  <a:pt x="2275983" y="1027086"/>
                  <a:pt x="2295840" y="1104263"/>
                </a:cubicBezTo>
                <a:lnTo>
                  <a:pt x="2298479" y="1118055"/>
                </a:lnTo>
                <a:lnTo>
                  <a:pt x="2414532" y="1161135"/>
                </a:lnTo>
                <a:lnTo>
                  <a:pt x="2382663" y="1022851"/>
                </a:lnTo>
                <a:cubicBezTo>
                  <a:pt x="2350939" y="920856"/>
                  <a:pt x="2304582" y="825309"/>
                  <a:pt x="2246046" y="738665"/>
                </a:cubicBezTo>
                <a:close/>
                <a:moveTo>
                  <a:pt x="472364" y="702601"/>
                </a:moveTo>
                <a:lnTo>
                  <a:pt x="445396" y="738665"/>
                </a:lnTo>
                <a:cubicBezTo>
                  <a:pt x="386861" y="825309"/>
                  <a:pt x="340503" y="920856"/>
                  <a:pt x="308780" y="1022851"/>
                </a:cubicBezTo>
                <a:lnTo>
                  <a:pt x="272848" y="1178762"/>
                </a:lnTo>
                <a:lnTo>
                  <a:pt x="420594" y="1123917"/>
                </a:lnTo>
                <a:lnTo>
                  <a:pt x="424355" y="1104263"/>
                </a:lnTo>
                <a:cubicBezTo>
                  <a:pt x="444212" y="1027086"/>
                  <a:pt x="473364" y="953641"/>
                  <a:pt x="510548" y="885192"/>
                </a:cubicBezTo>
                <a:lnTo>
                  <a:pt x="536503" y="842469"/>
                </a:lnTo>
                <a:close/>
                <a:moveTo>
                  <a:pt x="1535803" y="278176"/>
                </a:moveTo>
                <a:lnTo>
                  <a:pt x="1583443" y="406513"/>
                </a:lnTo>
                <a:lnTo>
                  <a:pt x="1601556" y="409978"/>
                </a:lnTo>
                <a:cubicBezTo>
                  <a:pt x="1678732" y="429835"/>
                  <a:pt x="1752177" y="458988"/>
                  <a:pt x="1820626" y="496171"/>
                </a:cubicBezTo>
                <a:lnTo>
                  <a:pt x="1867969" y="524933"/>
                </a:lnTo>
                <a:lnTo>
                  <a:pt x="1986471" y="470592"/>
                </a:lnTo>
                <a:lnTo>
                  <a:pt x="1952777" y="445396"/>
                </a:lnTo>
                <a:cubicBezTo>
                  <a:pt x="1866133" y="386861"/>
                  <a:pt x="1770586" y="340503"/>
                  <a:pt x="1668592" y="308780"/>
                </a:cubicBezTo>
                <a:close/>
                <a:moveTo>
                  <a:pt x="1184028" y="272200"/>
                </a:moveTo>
                <a:lnTo>
                  <a:pt x="1180372" y="272476"/>
                </a:lnTo>
                <a:cubicBezTo>
                  <a:pt x="1018630" y="297190"/>
                  <a:pt x="868631" y="357593"/>
                  <a:pt x="738665" y="445396"/>
                </a:cubicBezTo>
                <a:lnTo>
                  <a:pt x="714102" y="463764"/>
                </a:lnTo>
                <a:lnTo>
                  <a:pt x="850191" y="526169"/>
                </a:lnTo>
                <a:lnTo>
                  <a:pt x="899568" y="496171"/>
                </a:lnTo>
                <a:cubicBezTo>
                  <a:pt x="968018" y="458988"/>
                  <a:pt x="1041463" y="429835"/>
                  <a:pt x="1118639" y="409978"/>
                </a:cubicBezTo>
                <a:lnTo>
                  <a:pt x="1133972" y="407045"/>
                </a:lnTo>
                <a:close/>
                <a:moveTo>
                  <a:pt x="1345721" y="0"/>
                </a:moveTo>
                <a:cubicBezTo>
                  <a:pt x="2088942" y="0"/>
                  <a:pt x="2691442" y="602500"/>
                  <a:pt x="2691442" y="1345721"/>
                </a:cubicBezTo>
                <a:cubicBezTo>
                  <a:pt x="2691442" y="2088942"/>
                  <a:pt x="2088942" y="2691442"/>
                  <a:pt x="1345721" y="2691442"/>
                </a:cubicBezTo>
                <a:cubicBezTo>
                  <a:pt x="602500" y="2691442"/>
                  <a:pt x="0" y="2088942"/>
                  <a:pt x="0" y="1345721"/>
                </a:cubicBezTo>
                <a:cubicBezTo>
                  <a:pt x="0" y="602500"/>
                  <a:pt x="602500" y="0"/>
                  <a:pt x="1345721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3E043B-0D76-494A-8306-7D33530E4178}"/>
              </a:ext>
            </a:extLst>
          </p:cNvPr>
          <p:cNvGrpSpPr/>
          <p:nvPr/>
        </p:nvGrpSpPr>
        <p:grpSpPr>
          <a:xfrm>
            <a:off x="655607" y="862641"/>
            <a:ext cx="2691442" cy="2691442"/>
            <a:chOff x="655607" y="862641"/>
            <a:chExt cx="2691442" cy="2691442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E149B748-4B82-4D09-9824-F86C3991596B}"/>
                </a:ext>
              </a:extLst>
            </p:cNvPr>
            <p:cNvSpPr/>
            <p:nvPr/>
          </p:nvSpPr>
          <p:spPr>
            <a:xfrm>
              <a:off x="810880" y="1017915"/>
              <a:ext cx="2380896" cy="2380894"/>
            </a:xfrm>
            <a:prstGeom prst="donut">
              <a:avLst>
                <a:gd name="adj" fmla="val 8011"/>
              </a:avLst>
            </a:prstGeom>
            <a:solidFill>
              <a:schemeClr val="bg2">
                <a:lumMod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B0EEC81-0F16-4108-A17D-D0F2015C50A1}"/>
                </a:ext>
              </a:extLst>
            </p:cNvPr>
            <p:cNvSpPr/>
            <p:nvPr/>
          </p:nvSpPr>
          <p:spPr>
            <a:xfrm>
              <a:off x="655607" y="862641"/>
              <a:ext cx="2691442" cy="2691442"/>
            </a:xfrm>
            <a:custGeom>
              <a:avLst/>
              <a:gdLst>
                <a:gd name="connsiteX0" fmla="*/ 1500996 w 2691442"/>
                <a:gd name="connsiteY0" fmla="*/ 1720590 h 2691442"/>
                <a:gd name="connsiteX1" fmla="*/ 1500996 w 2691442"/>
                <a:gd name="connsiteY1" fmla="*/ 2342071 h 2691442"/>
                <a:gd name="connsiteX2" fmla="*/ 1455517 w 2691442"/>
                <a:gd name="connsiteY2" fmla="*/ 2451867 h 2691442"/>
                <a:gd name="connsiteX3" fmla="*/ 1425987 w 2691442"/>
                <a:gd name="connsiteY3" fmla="*/ 2471777 h 2691442"/>
                <a:gd name="connsiteX4" fmla="*/ 1461267 w 2691442"/>
                <a:gd name="connsiteY4" fmla="*/ 2469995 h 2691442"/>
                <a:gd name="connsiteX5" fmla="*/ 2064574 w 2691442"/>
                <a:gd name="connsiteY5" fmla="*/ 2217768 h 2691442"/>
                <a:gd name="connsiteX6" fmla="*/ 2085623 w 2691442"/>
                <a:gd name="connsiteY6" fmla="*/ 2198638 h 2691442"/>
                <a:gd name="connsiteX7" fmla="*/ 2050245 w 2691442"/>
                <a:gd name="connsiteY7" fmla="*/ 2205522 h 2691442"/>
                <a:gd name="connsiteX8" fmla="*/ 1940449 w 2691442"/>
                <a:gd name="connsiteY8" fmla="*/ 2160043 h 2691442"/>
                <a:gd name="connsiteX9" fmla="*/ 1190444 w 2691442"/>
                <a:gd name="connsiteY9" fmla="*/ 1720589 h 2691442"/>
                <a:gd name="connsiteX10" fmla="*/ 750990 w 2691442"/>
                <a:gd name="connsiteY10" fmla="*/ 2160043 h 2691442"/>
                <a:gd name="connsiteX11" fmla="*/ 641194 w 2691442"/>
                <a:gd name="connsiteY11" fmla="*/ 2205522 h 2691442"/>
                <a:gd name="connsiteX12" fmla="*/ 605818 w 2691442"/>
                <a:gd name="connsiteY12" fmla="*/ 2198639 h 2691442"/>
                <a:gd name="connsiteX13" fmla="*/ 626866 w 2691442"/>
                <a:gd name="connsiteY13" fmla="*/ 2217768 h 2691442"/>
                <a:gd name="connsiteX14" fmla="*/ 1230173 w 2691442"/>
                <a:gd name="connsiteY14" fmla="*/ 2469995 h 2691442"/>
                <a:gd name="connsiteX15" fmla="*/ 1265454 w 2691442"/>
                <a:gd name="connsiteY15" fmla="*/ 2471777 h 2691442"/>
                <a:gd name="connsiteX16" fmla="*/ 1235923 w 2691442"/>
                <a:gd name="connsiteY16" fmla="*/ 2451867 h 2691442"/>
                <a:gd name="connsiteX17" fmla="*/ 1190444 w 2691442"/>
                <a:gd name="connsiteY17" fmla="*/ 2342070 h 2691442"/>
                <a:gd name="connsiteX18" fmla="*/ 1345721 w 2691442"/>
                <a:gd name="connsiteY18" fmla="*/ 1616673 h 2691442"/>
                <a:gd name="connsiteX19" fmla="*/ 1286473 w 2691442"/>
                <a:gd name="connsiteY19" fmla="*/ 1675921 h 2691442"/>
                <a:gd name="connsiteX20" fmla="*/ 1345721 w 2691442"/>
                <a:gd name="connsiteY20" fmla="*/ 1735169 h 2691442"/>
                <a:gd name="connsiteX21" fmla="*/ 1404969 w 2691442"/>
                <a:gd name="connsiteY21" fmla="*/ 1675921 h 2691442"/>
                <a:gd name="connsiteX22" fmla="*/ 1345721 w 2691442"/>
                <a:gd name="connsiteY22" fmla="*/ 1616673 h 2691442"/>
                <a:gd name="connsiteX23" fmla="*/ 1579208 w 2691442"/>
                <a:gd name="connsiteY23" fmla="*/ 1519960 h 2691442"/>
                <a:gd name="connsiteX24" fmla="*/ 1537313 w 2691442"/>
                <a:gd name="connsiteY24" fmla="*/ 1537313 h 2691442"/>
                <a:gd name="connsiteX25" fmla="*/ 1537313 w 2691442"/>
                <a:gd name="connsiteY25" fmla="*/ 1621102 h 2691442"/>
                <a:gd name="connsiteX26" fmla="*/ 1621102 w 2691442"/>
                <a:gd name="connsiteY26" fmla="*/ 1621102 h 2691442"/>
                <a:gd name="connsiteX27" fmla="*/ 1621102 w 2691442"/>
                <a:gd name="connsiteY27" fmla="*/ 1537313 h 2691442"/>
                <a:gd name="connsiteX28" fmla="*/ 1579208 w 2691442"/>
                <a:gd name="connsiteY28" fmla="*/ 1519960 h 2691442"/>
                <a:gd name="connsiteX29" fmla="*/ 1112234 w 2691442"/>
                <a:gd name="connsiteY29" fmla="*/ 1519960 h 2691442"/>
                <a:gd name="connsiteX30" fmla="*/ 1070340 w 2691442"/>
                <a:gd name="connsiteY30" fmla="*/ 1537313 h 2691442"/>
                <a:gd name="connsiteX31" fmla="*/ 1070340 w 2691442"/>
                <a:gd name="connsiteY31" fmla="*/ 1621102 h 2691442"/>
                <a:gd name="connsiteX32" fmla="*/ 1154129 w 2691442"/>
                <a:gd name="connsiteY32" fmla="*/ 1621102 h 2691442"/>
                <a:gd name="connsiteX33" fmla="*/ 1154129 w 2691442"/>
                <a:gd name="connsiteY33" fmla="*/ 1537313 h 2691442"/>
                <a:gd name="connsiteX34" fmla="*/ 1112234 w 2691442"/>
                <a:gd name="connsiteY34" fmla="*/ 1519960 h 2691442"/>
                <a:gd name="connsiteX35" fmla="*/ 2471776 w 2691442"/>
                <a:gd name="connsiteY35" fmla="*/ 1425989 h 2691442"/>
                <a:gd name="connsiteX36" fmla="*/ 2451868 w 2691442"/>
                <a:gd name="connsiteY36" fmla="*/ 1455517 h 2691442"/>
                <a:gd name="connsiteX37" fmla="*/ 2342071 w 2691442"/>
                <a:gd name="connsiteY37" fmla="*/ 1500996 h 2691442"/>
                <a:gd name="connsiteX38" fmla="*/ 1720589 w 2691442"/>
                <a:gd name="connsiteY38" fmla="*/ 1500996 h 2691442"/>
                <a:gd name="connsiteX39" fmla="*/ 2160042 w 2691442"/>
                <a:gd name="connsiteY39" fmla="*/ 1940449 h 2691442"/>
                <a:gd name="connsiteX40" fmla="*/ 2205522 w 2691442"/>
                <a:gd name="connsiteY40" fmla="*/ 2050246 h 2691442"/>
                <a:gd name="connsiteX41" fmla="*/ 2198638 w 2691442"/>
                <a:gd name="connsiteY41" fmla="*/ 2085623 h 2691442"/>
                <a:gd name="connsiteX42" fmla="*/ 2217767 w 2691442"/>
                <a:gd name="connsiteY42" fmla="*/ 2064575 h 2691442"/>
                <a:gd name="connsiteX43" fmla="*/ 2469994 w 2691442"/>
                <a:gd name="connsiteY43" fmla="*/ 1461268 h 2691442"/>
                <a:gd name="connsiteX44" fmla="*/ 219664 w 2691442"/>
                <a:gd name="connsiteY44" fmla="*/ 1425987 h 2691442"/>
                <a:gd name="connsiteX45" fmla="*/ 221446 w 2691442"/>
                <a:gd name="connsiteY45" fmla="*/ 1461268 h 2691442"/>
                <a:gd name="connsiteX46" fmla="*/ 473673 w 2691442"/>
                <a:gd name="connsiteY46" fmla="*/ 2064575 h 2691442"/>
                <a:gd name="connsiteX47" fmla="*/ 492801 w 2691442"/>
                <a:gd name="connsiteY47" fmla="*/ 2085622 h 2691442"/>
                <a:gd name="connsiteX48" fmla="*/ 485918 w 2691442"/>
                <a:gd name="connsiteY48" fmla="*/ 2050246 h 2691442"/>
                <a:gd name="connsiteX49" fmla="*/ 531397 w 2691442"/>
                <a:gd name="connsiteY49" fmla="*/ 1940449 h 2691442"/>
                <a:gd name="connsiteX50" fmla="*/ 970850 w 2691442"/>
                <a:gd name="connsiteY50" fmla="*/ 1500996 h 2691442"/>
                <a:gd name="connsiteX51" fmla="*/ 349370 w 2691442"/>
                <a:gd name="connsiteY51" fmla="*/ 1500996 h 2691442"/>
                <a:gd name="connsiteX52" fmla="*/ 239574 w 2691442"/>
                <a:gd name="connsiteY52" fmla="*/ 1455517 h 2691442"/>
                <a:gd name="connsiteX53" fmla="*/ 1675921 w 2691442"/>
                <a:gd name="connsiteY53" fmla="*/ 1286473 h 2691442"/>
                <a:gd name="connsiteX54" fmla="*/ 1616673 w 2691442"/>
                <a:gd name="connsiteY54" fmla="*/ 1345721 h 2691442"/>
                <a:gd name="connsiteX55" fmla="*/ 1675921 w 2691442"/>
                <a:gd name="connsiteY55" fmla="*/ 1404969 h 2691442"/>
                <a:gd name="connsiteX56" fmla="*/ 1735169 w 2691442"/>
                <a:gd name="connsiteY56" fmla="*/ 1345721 h 2691442"/>
                <a:gd name="connsiteX57" fmla="*/ 1675921 w 2691442"/>
                <a:gd name="connsiteY57" fmla="*/ 1286473 h 2691442"/>
                <a:gd name="connsiteX58" fmla="*/ 1015521 w 2691442"/>
                <a:gd name="connsiteY58" fmla="*/ 1286473 h 2691442"/>
                <a:gd name="connsiteX59" fmla="*/ 956273 w 2691442"/>
                <a:gd name="connsiteY59" fmla="*/ 1345721 h 2691442"/>
                <a:gd name="connsiteX60" fmla="*/ 1015521 w 2691442"/>
                <a:gd name="connsiteY60" fmla="*/ 1404969 h 2691442"/>
                <a:gd name="connsiteX61" fmla="*/ 1074769 w 2691442"/>
                <a:gd name="connsiteY61" fmla="*/ 1345721 h 2691442"/>
                <a:gd name="connsiteX62" fmla="*/ 1015521 w 2691442"/>
                <a:gd name="connsiteY62" fmla="*/ 1286473 h 2691442"/>
                <a:gd name="connsiteX63" fmla="*/ 1579208 w 2691442"/>
                <a:gd name="connsiteY63" fmla="*/ 1052986 h 2691442"/>
                <a:gd name="connsiteX64" fmla="*/ 1537313 w 2691442"/>
                <a:gd name="connsiteY64" fmla="*/ 1070340 h 2691442"/>
                <a:gd name="connsiteX65" fmla="*/ 1537313 w 2691442"/>
                <a:gd name="connsiteY65" fmla="*/ 1154129 h 2691442"/>
                <a:gd name="connsiteX66" fmla="*/ 1621102 w 2691442"/>
                <a:gd name="connsiteY66" fmla="*/ 1154129 h 2691442"/>
                <a:gd name="connsiteX67" fmla="*/ 1621102 w 2691442"/>
                <a:gd name="connsiteY67" fmla="*/ 1070340 h 2691442"/>
                <a:gd name="connsiteX68" fmla="*/ 1579208 w 2691442"/>
                <a:gd name="connsiteY68" fmla="*/ 1052986 h 2691442"/>
                <a:gd name="connsiteX69" fmla="*/ 1112234 w 2691442"/>
                <a:gd name="connsiteY69" fmla="*/ 1052986 h 2691442"/>
                <a:gd name="connsiteX70" fmla="*/ 1070340 w 2691442"/>
                <a:gd name="connsiteY70" fmla="*/ 1070340 h 2691442"/>
                <a:gd name="connsiteX71" fmla="*/ 1070340 w 2691442"/>
                <a:gd name="connsiteY71" fmla="*/ 1154129 h 2691442"/>
                <a:gd name="connsiteX72" fmla="*/ 1154129 w 2691442"/>
                <a:gd name="connsiteY72" fmla="*/ 1154129 h 2691442"/>
                <a:gd name="connsiteX73" fmla="*/ 1154129 w 2691442"/>
                <a:gd name="connsiteY73" fmla="*/ 1070340 h 2691442"/>
                <a:gd name="connsiteX74" fmla="*/ 1112234 w 2691442"/>
                <a:gd name="connsiteY74" fmla="*/ 1052986 h 2691442"/>
                <a:gd name="connsiteX75" fmla="*/ 1345721 w 2691442"/>
                <a:gd name="connsiteY75" fmla="*/ 956273 h 2691442"/>
                <a:gd name="connsiteX76" fmla="*/ 1286473 w 2691442"/>
                <a:gd name="connsiteY76" fmla="*/ 1015521 h 2691442"/>
                <a:gd name="connsiteX77" fmla="*/ 1345721 w 2691442"/>
                <a:gd name="connsiteY77" fmla="*/ 1074769 h 2691442"/>
                <a:gd name="connsiteX78" fmla="*/ 1404969 w 2691442"/>
                <a:gd name="connsiteY78" fmla="*/ 1015521 h 2691442"/>
                <a:gd name="connsiteX79" fmla="*/ 1345721 w 2691442"/>
                <a:gd name="connsiteY79" fmla="*/ 956273 h 2691442"/>
                <a:gd name="connsiteX80" fmla="*/ 492800 w 2691442"/>
                <a:gd name="connsiteY80" fmla="*/ 605822 h 2691442"/>
                <a:gd name="connsiteX81" fmla="*/ 473673 w 2691442"/>
                <a:gd name="connsiteY81" fmla="*/ 626867 h 2691442"/>
                <a:gd name="connsiteX82" fmla="*/ 221446 w 2691442"/>
                <a:gd name="connsiteY82" fmla="*/ 1230174 h 2691442"/>
                <a:gd name="connsiteX83" fmla="*/ 219664 w 2691442"/>
                <a:gd name="connsiteY83" fmla="*/ 1265452 h 2691442"/>
                <a:gd name="connsiteX84" fmla="*/ 239573 w 2691442"/>
                <a:gd name="connsiteY84" fmla="*/ 1235923 h 2691442"/>
                <a:gd name="connsiteX85" fmla="*/ 349370 w 2691442"/>
                <a:gd name="connsiteY85" fmla="*/ 1190445 h 2691442"/>
                <a:gd name="connsiteX86" fmla="*/ 970850 w 2691442"/>
                <a:gd name="connsiteY86" fmla="*/ 1190444 h 2691442"/>
                <a:gd name="connsiteX87" fmla="*/ 531396 w 2691442"/>
                <a:gd name="connsiteY87" fmla="*/ 750990 h 2691442"/>
                <a:gd name="connsiteX88" fmla="*/ 485917 w 2691442"/>
                <a:gd name="connsiteY88" fmla="*/ 641194 h 2691442"/>
                <a:gd name="connsiteX89" fmla="*/ 2198639 w 2691442"/>
                <a:gd name="connsiteY89" fmla="*/ 605821 h 2691442"/>
                <a:gd name="connsiteX90" fmla="*/ 2205522 w 2691442"/>
                <a:gd name="connsiteY90" fmla="*/ 641194 h 2691442"/>
                <a:gd name="connsiteX91" fmla="*/ 2160043 w 2691442"/>
                <a:gd name="connsiteY91" fmla="*/ 750990 h 2691442"/>
                <a:gd name="connsiteX92" fmla="*/ 1720589 w 2691442"/>
                <a:gd name="connsiteY92" fmla="*/ 1190444 h 2691442"/>
                <a:gd name="connsiteX93" fmla="*/ 2342071 w 2691442"/>
                <a:gd name="connsiteY93" fmla="*/ 1190444 h 2691442"/>
                <a:gd name="connsiteX94" fmla="*/ 2451868 w 2691442"/>
                <a:gd name="connsiteY94" fmla="*/ 1235923 h 2691442"/>
                <a:gd name="connsiteX95" fmla="*/ 2471776 w 2691442"/>
                <a:gd name="connsiteY95" fmla="*/ 1265451 h 2691442"/>
                <a:gd name="connsiteX96" fmla="*/ 2469994 w 2691442"/>
                <a:gd name="connsiteY96" fmla="*/ 1230174 h 2691442"/>
                <a:gd name="connsiteX97" fmla="*/ 2217767 w 2691442"/>
                <a:gd name="connsiteY97" fmla="*/ 626867 h 2691442"/>
                <a:gd name="connsiteX98" fmla="*/ 1425991 w 2691442"/>
                <a:gd name="connsiteY98" fmla="*/ 219665 h 2691442"/>
                <a:gd name="connsiteX99" fmla="*/ 1455517 w 2691442"/>
                <a:gd name="connsiteY99" fmla="*/ 239572 h 2691442"/>
                <a:gd name="connsiteX100" fmla="*/ 1500996 w 2691442"/>
                <a:gd name="connsiteY100" fmla="*/ 349369 h 2691442"/>
                <a:gd name="connsiteX101" fmla="*/ 1500996 w 2691442"/>
                <a:gd name="connsiteY101" fmla="*/ 970850 h 2691442"/>
                <a:gd name="connsiteX102" fmla="*/ 1940449 w 2691442"/>
                <a:gd name="connsiteY102" fmla="*/ 531397 h 2691442"/>
                <a:gd name="connsiteX103" fmla="*/ 2050246 w 2691442"/>
                <a:gd name="connsiteY103" fmla="*/ 485918 h 2691442"/>
                <a:gd name="connsiteX104" fmla="*/ 2085619 w 2691442"/>
                <a:gd name="connsiteY104" fmla="*/ 492801 h 2691442"/>
                <a:gd name="connsiteX105" fmla="*/ 2064574 w 2691442"/>
                <a:gd name="connsiteY105" fmla="*/ 473674 h 2691442"/>
                <a:gd name="connsiteX106" fmla="*/ 1461267 w 2691442"/>
                <a:gd name="connsiteY106" fmla="*/ 221447 h 2691442"/>
                <a:gd name="connsiteX107" fmla="*/ 1265450 w 2691442"/>
                <a:gd name="connsiteY107" fmla="*/ 219665 h 2691442"/>
                <a:gd name="connsiteX108" fmla="*/ 1230173 w 2691442"/>
                <a:gd name="connsiteY108" fmla="*/ 221447 h 2691442"/>
                <a:gd name="connsiteX109" fmla="*/ 626866 w 2691442"/>
                <a:gd name="connsiteY109" fmla="*/ 473674 h 2691442"/>
                <a:gd name="connsiteX110" fmla="*/ 605821 w 2691442"/>
                <a:gd name="connsiteY110" fmla="*/ 492800 h 2691442"/>
                <a:gd name="connsiteX111" fmla="*/ 641193 w 2691442"/>
                <a:gd name="connsiteY111" fmla="*/ 485918 h 2691442"/>
                <a:gd name="connsiteX112" fmla="*/ 750990 w 2691442"/>
                <a:gd name="connsiteY112" fmla="*/ 531397 h 2691442"/>
                <a:gd name="connsiteX113" fmla="*/ 1190444 w 2691442"/>
                <a:gd name="connsiteY113" fmla="*/ 970851 h 2691442"/>
                <a:gd name="connsiteX114" fmla="*/ 1190444 w 2691442"/>
                <a:gd name="connsiteY114" fmla="*/ 349369 h 2691442"/>
                <a:gd name="connsiteX115" fmla="*/ 1235923 w 2691442"/>
                <a:gd name="connsiteY115" fmla="*/ 239573 h 2691442"/>
                <a:gd name="connsiteX116" fmla="*/ 1345721 w 2691442"/>
                <a:gd name="connsiteY116" fmla="*/ 0 h 2691442"/>
                <a:gd name="connsiteX117" fmla="*/ 2691442 w 2691442"/>
                <a:gd name="connsiteY117" fmla="*/ 1345721 h 2691442"/>
                <a:gd name="connsiteX118" fmla="*/ 1345721 w 2691442"/>
                <a:gd name="connsiteY118" fmla="*/ 2691442 h 2691442"/>
                <a:gd name="connsiteX119" fmla="*/ 0 w 2691442"/>
                <a:gd name="connsiteY119" fmla="*/ 1345721 h 2691442"/>
                <a:gd name="connsiteX120" fmla="*/ 1345721 w 2691442"/>
                <a:gd name="connsiteY120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2691442" h="2691442">
                  <a:moveTo>
                    <a:pt x="1500996" y="1720590"/>
                  </a:moveTo>
                  <a:lnTo>
                    <a:pt x="1500996" y="2342071"/>
                  </a:lnTo>
                  <a:cubicBezTo>
                    <a:pt x="1500996" y="2384949"/>
                    <a:pt x="1483616" y="2423768"/>
                    <a:pt x="1455517" y="2451867"/>
                  </a:cubicBezTo>
                  <a:lnTo>
                    <a:pt x="1425987" y="2471777"/>
                  </a:lnTo>
                  <a:lnTo>
                    <a:pt x="1461267" y="2469995"/>
                  </a:lnTo>
                  <a:cubicBezTo>
                    <a:pt x="1689213" y="2446846"/>
                    <a:pt x="1897132" y="2355954"/>
                    <a:pt x="2064574" y="2217768"/>
                  </a:cubicBezTo>
                  <a:lnTo>
                    <a:pt x="2085623" y="2198638"/>
                  </a:lnTo>
                  <a:lnTo>
                    <a:pt x="2050245" y="2205522"/>
                  </a:lnTo>
                  <a:cubicBezTo>
                    <a:pt x="2010507" y="2205522"/>
                    <a:pt x="1970768" y="2190362"/>
                    <a:pt x="1940449" y="2160043"/>
                  </a:cubicBezTo>
                  <a:close/>
                  <a:moveTo>
                    <a:pt x="1190444" y="1720589"/>
                  </a:moveTo>
                  <a:lnTo>
                    <a:pt x="750990" y="2160043"/>
                  </a:lnTo>
                  <a:cubicBezTo>
                    <a:pt x="720671" y="2190362"/>
                    <a:pt x="680932" y="2205522"/>
                    <a:pt x="641194" y="2205522"/>
                  </a:cubicBezTo>
                  <a:lnTo>
                    <a:pt x="605818" y="2198639"/>
                  </a:lnTo>
                  <a:lnTo>
                    <a:pt x="626866" y="2217768"/>
                  </a:lnTo>
                  <a:cubicBezTo>
                    <a:pt x="794308" y="2355954"/>
                    <a:pt x="1002227" y="2446846"/>
                    <a:pt x="1230173" y="2469995"/>
                  </a:cubicBezTo>
                  <a:lnTo>
                    <a:pt x="1265454" y="2471777"/>
                  </a:lnTo>
                  <a:lnTo>
                    <a:pt x="1235923" y="2451867"/>
                  </a:lnTo>
                  <a:cubicBezTo>
                    <a:pt x="1207824" y="2423767"/>
                    <a:pt x="1190444" y="2384949"/>
                    <a:pt x="1190444" y="2342070"/>
                  </a:cubicBezTo>
                  <a:close/>
                  <a:moveTo>
                    <a:pt x="1345721" y="1616673"/>
                  </a:moveTo>
                  <a:cubicBezTo>
                    <a:pt x="1312999" y="1616673"/>
                    <a:pt x="1286473" y="1643199"/>
                    <a:pt x="1286473" y="1675921"/>
                  </a:cubicBezTo>
                  <a:cubicBezTo>
                    <a:pt x="1286473" y="1708643"/>
                    <a:pt x="1312999" y="1735169"/>
                    <a:pt x="1345721" y="1735169"/>
                  </a:cubicBezTo>
                  <a:cubicBezTo>
                    <a:pt x="1378443" y="1735169"/>
                    <a:pt x="1404969" y="1708643"/>
                    <a:pt x="1404969" y="1675921"/>
                  </a:cubicBezTo>
                  <a:cubicBezTo>
                    <a:pt x="1404969" y="1643199"/>
                    <a:pt x="1378443" y="1616673"/>
                    <a:pt x="1345721" y="1616673"/>
                  </a:cubicBezTo>
                  <a:close/>
                  <a:moveTo>
                    <a:pt x="1579208" y="1519960"/>
                  </a:moveTo>
                  <a:cubicBezTo>
                    <a:pt x="1564045" y="1519960"/>
                    <a:pt x="1548882" y="1525744"/>
                    <a:pt x="1537313" y="1537313"/>
                  </a:cubicBezTo>
                  <a:cubicBezTo>
                    <a:pt x="1514175" y="1560451"/>
                    <a:pt x="1514175" y="1597964"/>
                    <a:pt x="1537313" y="1621102"/>
                  </a:cubicBezTo>
                  <a:cubicBezTo>
                    <a:pt x="1560451" y="1644240"/>
                    <a:pt x="1597964" y="1644240"/>
                    <a:pt x="1621102" y="1621102"/>
                  </a:cubicBezTo>
                  <a:cubicBezTo>
                    <a:pt x="1644240" y="1597964"/>
                    <a:pt x="1644240" y="1560451"/>
                    <a:pt x="1621102" y="1537313"/>
                  </a:cubicBezTo>
                  <a:cubicBezTo>
                    <a:pt x="1609533" y="1525744"/>
                    <a:pt x="1594371" y="1519960"/>
                    <a:pt x="1579208" y="1519960"/>
                  </a:cubicBezTo>
                  <a:close/>
                  <a:moveTo>
                    <a:pt x="1112234" y="1519960"/>
                  </a:moveTo>
                  <a:cubicBezTo>
                    <a:pt x="1097071" y="1519960"/>
                    <a:pt x="1081909" y="1525744"/>
                    <a:pt x="1070340" y="1537313"/>
                  </a:cubicBezTo>
                  <a:cubicBezTo>
                    <a:pt x="1047202" y="1560451"/>
                    <a:pt x="1047202" y="1597964"/>
                    <a:pt x="1070340" y="1621102"/>
                  </a:cubicBezTo>
                  <a:cubicBezTo>
                    <a:pt x="1093478" y="1644240"/>
                    <a:pt x="1130991" y="1644240"/>
                    <a:pt x="1154129" y="1621102"/>
                  </a:cubicBezTo>
                  <a:cubicBezTo>
                    <a:pt x="1177267" y="1597964"/>
                    <a:pt x="1177267" y="1560451"/>
                    <a:pt x="1154129" y="1537313"/>
                  </a:cubicBezTo>
                  <a:cubicBezTo>
                    <a:pt x="1142560" y="1525744"/>
                    <a:pt x="1127397" y="1519960"/>
                    <a:pt x="1112234" y="1519960"/>
                  </a:cubicBezTo>
                  <a:close/>
                  <a:moveTo>
                    <a:pt x="2471776" y="1425989"/>
                  </a:moveTo>
                  <a:lnTo>
                    <a:pt x="2451868" y="1455517"/>
                  </a:lnTo>
                  <a:cubicBezTo>
                    <a:pt x="2423769" y="1483616"/>
                    <a:pt x="2384949" y="1500996"/>
                    <a:pt x="2342071" y="1500996"/>
                  </a:cubicBezTo>
                  <a:lnTo>
                    <a:pt x="1720589" y="1500996"/>
                  </a:lnTo>
                  <a:lnTo>
                    <a:pt x="2160042" y="1940449"/>
                  </a:lnTo>
                  <a:cubicBezTo>
                    <a:pt x="2190362" y="1970769"/>
                    <a:pt x="2205522" y="2010508"/>
                    <a:pt x="2205522" y="2050246"/>
                  </a:cubicBezTo>
                  <a:lnTo>
                    <a:pt x="2198638" y="2085623"/>
                  </a:lnTo>
                  <a:lnTo>
                    <a:pt x="2217767" y="2064575"/>
                  </a:lnTo>
                  <a:cubicBezTo>
                    <a:pt x="2355953" y="1897133"/>
                    <a:pt x="2446845" y="1689214"/>
                    <a:pt x="2469994" y="1461268"/>
                  </a:cubicBezTo>
                  <a:close/>
                  <a:moveTo>
                    <a:pt x="219664" y="1425987"/>
                  </a:moveTo>
                  <a:lnTo>
                    <a:pt x="221446" y="1461268"/>
                  </a:lnTo>
                  <a:cubicBezTo>
                    <a:pt x="244595" y="1689214"/>
                    <a:pt x="335487" y="1897133"/>
                    <a:pt x="473673" y="2064575"/>
                  </a:cubicBezTo>
                  <a:lnTo>
                    <a:pt x="492801" y="2085622"/>
                  </a:lnTo>
                  <a:lnTo>
                    <a:pt x="485918" y="2050246"/>
                  </a:lnTo>
                  <a:cubicBezTo>
                    <a:pt x="485918" y="2010508"/>
                    <a:pt x="501077" y="1970769"/>
                    <a:pt x="531397" y="1940449"/>
                  </a:cubicBezTo>
                  <a:lnTo>
                    <a:pt x="970850" y="1500996"/>
                  </a:lnTo>
                  <a:lnTo>
                    <a:pt x="349370" y="1500996"/>
                  </a:lnTo>
                  <a:cubicBezTo>
                    <a:pt x="306492" y="1500996"/>
                    <a:pt x="267673" y="1483616"/>
                    <a:pt x="239574" y="1455517"/>
                  </a:cubicBezTo>
                  <a:close/>
                  <a:moveTo>
                    <a:pt x="1675921" y="1286473"/>
                  </a:moveTo>
                  <a:cubicBezTo>
                    <a:pt x="1643199" y="1286473"/>
                    <a:pt x="1616673" y="1312999"/>
                    <a:pt x="1616673" y="1345721"/>
                  </a:cubicBezTo>
                  <a:cubicBezTo>
                    <a:pt x="1616673" y="1378443"/>
                    <a:pt x="1643199" y="1404969"/>
                    <a:pt x="1675921" y="1404969"/>
                  </a:cubicBezTo>
                  <a:cubicBezTo>
                    <a:pt x="1708643" y="1404969"/>
                    <a:pt x="1735169" y="1378443"/>
                    <a:pt x="1735169" y="1345721"/>
                  </a:cubicBezTo>
                  <a:cubicBezTo>
                    <a:pt x="1735169" y="1312999"/>
                    <a:pt x="1708643" y="1286473"/>
                    <a:pt x="1675921" y="1286473"/>
                  </a:cubicBezTo>
                  <a:close/>
                  <a:moveTo>
                    <a:pt x="1015521" y="1286473"/>
                  </a:moveTo>
                  <a:cubicBezTo>
                    <a:pt x="982799" y="1286473"/>
                    <a:pt x="956273" y="1312999"/>
                    <a:pt x="956273" y="1345721"/>
                  </a:cubicBezTo>
                  <a:cubicBezTo>
                    <a:pt x="956273" y="1378443"/>
                    <a:pt x="982799" y="1404969"/>
                    <a:pt x="1015521" y="1404969"/>
                  </a:cubicBezTo>
                  <a:cubicBezTo>
                    <a:pt x="1048243" y="1404969"/>
                    <a:pt x="1074769" y="1378443"/>
                    <a:pt x="1074769" y="1345721"/>
                  </a:cubicBezTo>
                  <a:cubicBezTo>
                    <a:pt x="1074769" y="1312999"/>
                    <a:pt x="1048243" y="1286473"/>
                    <a:pt x="1015521" y="1286473"/>
                  </a:cubicBezTo>
                  <a:close/>
                  <a:moveTo>
                    <a:pt x="1579208" y="1052986"/>
                  </a:moveTo>
                  <a:cubicBezTo>
                    <a:pt x="1564045" y="1052986"/>
                    <a:pt x="1548882" y="1058771"/>
                    <a:pt x="1537313" y="1070340"/>
                  </a:cubicBezTo>
                  <a:cubicBezTo>
                    <a:pt x="1514175" y="1093478"/>
                    <a:pt x="1514175" y="1130991"/>
                    <a:pt x="1537313" y="1154129"/>
                  </a:cubicBezTo>
                  <a:cubicBezTo>
                    <a:pt x="1560451" y="1177267"/>
                    <a:pt x="1597964" y="1177267"/>
                    <a:pt x="1621102" y="1154129"/>
                  </a:cubicBezTo>
                  <a:cubicBezTo>
                    <a:pt x="1644240" y="1130991"/>
                    <a:pt x="1644240" y="1093478"/>
                    <a:pt x="1621102" y="1070340"/>
                  </a:cubicBezTo>
                  <a:cubicBezTo>
                    <a:pt x="1609533" y="1058771"/>
                    <a:pt x="1594371" y="1052986"/>
                    <a:pt x="1579208" y="1052986"/>
                  </a:cubicBezTo>
                  <a:close/>
                  <a:moveTo>
                    <a:pt x="1112234" y="1052986"/>
                  </a:moveTo>
                  <a:cubicBezTo>
                    <a:pt x="1097071" y="1052986"/>
                    <a:pt x="1081909" y="1058771"/>
                    <a:pt x="1070340" y="1070340"/>
                  </a:cubicBezTo>
                  <a:cubicBezTo>
                    <a:pt x="1047202" y="1093478"/>
                    <a:pt x="1047202" y="1130991"/>
                    <a:pt x="1070340" y="1154129"/>
                  </a:cubicBezTo>
                  <a:cubicBezTo>
                    <a:pt x="1093478" y="1177267"/>
                    <a:pt x="1130991" y="1177267"/>
                    <a:pt x="1154129" y="1154129"/>
                  </a:cubicBezTo>
                  <a:cubicBezTo>
                    <a:pt x="1177267" y="1130991"/>
                    <a:pt x="1177267" y="1093478"/>
                    <a:pt x="1154129" y="1070340"/>
                  </a:cubicBezTo>
                  <a:cubicBezTo>
                    <a:pt x="1142560" y="1058771"/>
                    <a:pt x="1127397" y="1052986"/>
                    <a:pt x="1112234" y="1052986"/>
                  </a:cubicBezTo>
                  <a:close/>
                  <a:moveTo>
                    <a:pt x="1345721" y="956273"/>
                  </a:moveTo>
                  <a:cubicBezTo>
                    <a:pt x="1312999" y="956273"/>
                    <a:pt x="1286473" y="982799"/>
                    <a:pt x="1286473" y="1015521"/>
                  </a:cubicBezTo>
                  <a:cubicBezTo>
                    <a:pt x="1286473" y="1048243"/>
                    <a:pt x="1312999" y="1074769"/>
                    <a:pt x="1345721" y="1074769"/>
                  </a:cubicBezTo>
                  <a:cubicBezTo>
                    <a:pt x="1378443" y="1074769"/>
                    <a:pt x="1404969" y="1048243"/>
                    <a:pt x="1404969" y="1015521"/>
                  </a:cubicBezTo>
                  <a:cubicBezTo>
                    <a:pt x="1404969" y="982799"/>
                    <a:pt x="1378443" y="956273"/>
                    <a:pt x="1345721" y="956273"/>
                  </a:cubicBezTo>
                  <a:close/>
                  <a:moveTo>
                    <a:pt x="492800" y="605822"/>
                  </a:moveTo>
                  <a:lnTo>
                    <a:pt x="473673" y="626867"/>
                  </a:lnTo>
                  <a:cubicBezTo>
                    <a:pt x="335487" y="794309"/>
                    <a:pt x="244595" y="1002228"/>
                    <a:pt x="221446" y="1230174"/>
                  </a:cubicBezTo>
                  <a:lnTo>
                    <a:pt x="219664" y="1265452"/>
                  </a:lnTo>
                  <a:lnTo>
                    <a:pt x="239573" y="1235923"/>
                  </a:lnTo>
                  <a:cubicBezTo>
                    <a:pt x="267672" y="1207824"/>
                    <a:pt x="306491" y="1190444"/>
                    <a:pt x="349370" y="1190445"/>
                  </a:cubicBezTo>
                  <a:lnTo>
                    <a:pt x="970850" y="1190444"/>
                  </a:lnTo>
                  <a:lnTo>
                    <a:pt x="531396" y="750990"/>
                  </a:lnTo>
                  <a:cubicBezTo>
                    <a:pt x="501077" y="720671"/>
                    <a:pt x="485917" y="680932"/>
                    <a:pt x="485917" y="641194"/>
                  </a:cubicBezTo>
                  <a:close/>
                  <a:moveTo>
                    <a:pt x="2198639" y="605821"/>
                  </a:moveTo>
                  <a:lnTo>
                    <a:pt x="2205522" y="641194"/>
                  </a:lnTo>
                  <a:cubicBezTo>
                    <a:pt x="2205522" y="680932"/>
                    <a:pt x="2190363" y="720671"/>
                    <a:pt x="2160043" y="750990"/>
                  </a:cubicBezTo>
                  <a:lnTo>
                    <a:pt x="1720589" y="1190444"/>
                  </a:lnTo>
                  <a:lnTo>
                    <a:pt x="2342071" y="1190444"/>
                  </a:lnTo>
                  <a:cubicBezTo>
                    <a:pt x="2384950" y="1190444"/>
                    <a:pt x="2423769" y="1207824"/>
                    <a:pt x="2451868" y="1235923"/>
                  </a:cubicBezTo>
                  <a:lnTo>
                    <a:pt x="2471776" y="1265451"/>
                  </a:lnTo>
                  <a:lnTo>
                    <a:pt x="2469994" y="1230174"/>
                  </a:lnTo>
                  <a:cubicBezTo>
                    <a:pt x="2446845" y="1002228"/>
                    <a:pt x="2355953" y="794309"/>
                    <a:pt x="2217767" y="626867"/>
                  </a:cubicBezTo>
                  <a:close/>
                  <a:moveTo>
                    <a:pt x="1425991" y="219665"/>
                  </a:moveTo>
                  <a:lnTo>
                    <a:pt x="1455517" y="239572"/>
                  </a:lnTo>
                  <a:cubicBezTo>
                    <a:pt x="1483616" y="267672"/>
                    <a:pt x="1500996" y="306490"/>
                    <a:pt x="1500996" y="349369"/>
                  </a:cubicBezTo>
                  <a:lnTo>
                    <a:pt x="1500996" y="970850"/>
                  </a:lnTo>
                  <a:lnTo>
                    <a:pt x="1940449" y="531397"/>
                  </a:lnTo>
                  <a:cubicBezTo>
                    <a:pt x="1970769" y="501077"/>
                    <a:pt x="2010508" y="485918"/>
                    <a:pt x="2050246" y="485918"/>
                  </a:cubicBezTo>
                  <a:lnTo>
                    <a:pt x="2085619" y="492801"/>
                  </a:lnTo>
                  <a:lnTo>
                    <a:pt x="2064574" y="473674"/>
                  </a:lnTo>
                  <a:cubicBezTo>
                    <a:pt x="1897132" y="335488"/>
                    <a:pt x="1689213" y="244596"/>
                    <a:pt x="1461267" y="221447"/>
                  </a:cubicBezTo>
                  <a:close/>
                  <a:moveTo>
                    <a:pt x="1265450" y="219665"/>
                  </a:moveTo>
                  <a:lnTo>
                    <a:pt x="1230173" y="221447"/>
                  </a:lnTo>
                  <a:cubicBezTo>
                    <a:pt x="1002227" y="244596"/>
                    <a:pt x="794308" y="335488"/>
                    <a:pt x="626866" y="473674"/>
                  </a:cubicBezTo>
                  <a:lnTo>
                    <a:pt x="605821" y="492800"/>
                  </a:lnTo>
                  <a:lnTo>
                    <a:pt x="641193" y="485918"/>
                  </a:lnTo>
                  <a:cubicBezTo>
                    <a:pt x="680932" y="485918"/>
                    <a:pt x="720670" y="501077"/>
                    <a:pt x="750990" y="531397"/>
                  </a:cubicBezTo>
                  <a:lnTo>
                    <a:pt x="1190444" y="970851"/>
                  </a:lnTo>
                  <a:lnTo>
                    <a:pt x="1190444" y="349369"/>
                  </a:lnTo>
                  <a:cubicBezTo>
                    <a:pt x="1190444" y="306491"/>
                    <a:pt x="1207824" y="267672"/>
                    <a:pt x="1235923" y="239573"/>
                  </a:cubicBez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7BBAA957-FA1E-455C-B988-08B1B92D4A17}"/>
                </a:ext>
              </a:extLst>
            </p:cNvPr>
            <p:cNvSpPr/>
            <p:nvPr/>
          </p:nvSpPr>
          <p:spPr>
            <a:xfrm>
              <a:off x="1768413" y="1975447"/>
              <a:ext cx="465830" cy="46583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79260D9-4E44-4D42-8F12-051B70A81646}"/>
              </a:ext>
            </a:extLst>
          </p:cNvPr>
          <p:cNvGrpSpPr/>
          <p:nvPr/>
        </p:nvGrpSpPr>
        <p:grpSpPr>
          <a:xfrm>
            <a:off x="3611879" y="862641"/>
            <a:ext cx="2691442" cy="2691442"/>
            <a:chOff x="3611879" y="862641"/>
            <a:chExt cx="2691442" cy="2691442"/>
          </a:xfrm>
        </p:grpSpPr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600030AC-D8E9-4DB1-AE92-EC718995954E}"/>
                </a:ext>
              </a:extLst>
            </p:cNvPr>
            <p:cNvSpPr/>
            <p:nvPr/>
          </p:nvSpPr>
          <p:spPr>
            <a:xfrm>
              <a:off x="3762552" y="1017915"/>
              <a:ext cx="2380896" cy="2380894"/>
            </a:xfrm>
            <a:prstGeom prst="donut">
              <a:avLst>
                <a:gd name="adj" fmla="val 13772"/>
              </a:avLst>
            </a:prstGeom>
            <a:solidFill>
              <a:schemeClr val="bg2">
                <a:lumMod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E21D21E-11B6-4B82-A87C-21CC3A6FF9AF}"/>
                </a:ext>
              </a:extLst>
            </p:cNvPr>
            <p:cNvSpPr/>
            <p:nvPr/>
          </p:nvSpPr>
          <p:spPr>
            <a:xfrm>
              <a:off x="3611879" y="862641"/>
              <a:ext cx="2691442" cy="2691442"/>
            </a:xfrm>
            <a:custGeom>
              <a:avLst/>
              <a:gdLst>
                <a:gd name="connsiteX0" fmla="*/ 1292983 w 2691442"/>
                <a:gd name="connsiteY0" fmla="*/ 1460589 h 2691442"/>
                <a:gd name="connsiteX1" fmla="*/ 927978 w 2691442"/>
                <a:gd name="connsiteY1" fmla="*/ 1882126 h 2691442"/>
                <a:gd name="connsiteX2" fmla="*/ 861608 w 2691442"/>
                <a:gd name="connsiteY2" fmla="*/ 2350227 h 2691442"/>
                <a:gd name="connsiteX3" fmla="*/ 911269 w 2691442"/>
                <a:gd name="connsiteY3" fmla="*/ 2374150 h 2691442"/>
                <a:gd name="connsiteX4" fmla="*/ 1345721 w 2691442"/>
                <a:gd name="connsiteY4" fmla="*/ 2461862 h 2691442"/>
                <a:gd name="connsiteX5" fmla="*/ 1419785 w 2691442"/>
                <a:gd name="connsiteY5" fmla="*/ 2458122 h 2691442"/>
                <a:gd name="connsiteX6" fmla="*/ 1236769 w 2691442"/>
                <a:gd name="connsiteY6" fmla="*/ 2028426 h 2691442"/>
                <a:gd name="connsiteX7" fmla="*/ 1386366 w 2691442"/>
                <a:gd name="connsiteY7" fmla="*/ 1456018 h 2691442"/>
                <a:gd name="connsiteX8" fmla="*/ 1426887 w 2691442"/>
                <a:gd name="connsiteY8" fmla="*/ 2019791 h 2691442"/>
                <a:gd name="connsiteX9" fmla="*/ 1711994 w 2691442"/>
                <a:gd name="connsiteY9" fmla="*/ 2399104 h 2691442"/>
                <a:gd name="connsiteX10" fmla="*/ 1780174 w 2691442"/>
                <a:gd name="connsiteY10" fmla="*/ 2374150 h 2691442"/>
                <a:gd name="connsiteX11" fmla="*/ 2134952 w 2691442"/>
                <a:gd name="connsiteY11" fmla="*/ 2134952 h 2691442"/>
                <a:gd name="connsiteX12" fmla="*/ 2186862 w 2691442"/>
                <a:gd name="connsiteY12" fmla="*/ 2077837 h 2691442"/>
                <a:gd name="connsiteX13" fmla="*/ 1752930 w 2691442"/>
                <a:gd name="connsiteY13" fmla="*/ 1903134 h 2691442"/>
                <a:gd name="connsiteX14" fmla="*/ 1231469 w 2691442"/>
                <a:gd name="connsiteY14" fmla="*/ 1389764 h 2691442"/>
                <a:gd name="connsiteX15" fmla="*/ 668293 w 2691442"/>
                <a:gd name="connsiteY15" fmla="*/ 1430242 h 2691442"/>
                <a:gd name="connsiteX16" fmla="*/ 292576 w 2691442"/>
                <a:gd name="connsiteY16" fmla="*/ 1712646 h 2691442"/>
                <a:gd name="connsiteX17" fmla="*/ 317292 w 2691442"/>
                <a:gd name="connsiteY17" fmla="*/ 1780174 h 2691442"/>
                <a:gd name="connsiteX18" fmla="*/ 556490 w 2691442"/>
                <a:gd name="connsiteY18" fmla="*/ 2134952 h 2691442"/>
                <a:gd name="connsiteX19" fmla="*/ 613225 w 2691442"/>
                <a:gd name="connsiteY19" fmla="*/ 2186516 h 2691442"/>
                <a:gd name="connsiteX20" fmla="*/ 787439 w 2691442"/>
                <a:gd name="connsiteY20" fmla="*/ 1753798 h 2691442"/>
                <a:gd name="connsiteX21" fmla="*/ 2457886 w 2691442"/>
                <a:gd name="connsiteY21" fmla="*/ 1266973 h 2691442"/>
                <a:gd name="connsiteX22" fmla="*/ 2025070 w 2691442"/>
                <a:gd name="connsiteY22" fmla="*/ 1451317 h 2691442"/>
                <a:gd name="connsiteX23" fmla="*/ 1456800 w 2691442"/>
                <a:gd name="connsiteY23" fmla="*/ 1395060 h 2691442"/>
                <a:gd name="connsiteX24" fmla="*/ 1881258 w 2691442"/>
                <a:gd name="connsiteY24" fmla="*/ 1762595 h 2691442"/>
                <a:gd name="connsiteX25" fmla="*/ 2350564 w 2691442"/>
                <a:gd name="connsiteY25" fmla="*/ 1829136 h 2691442"/>
                <a:gd name="connsiteX26" fmla="*/ 2374150 w 2691442"/>
                <a:gd name="connsiteY26" fmla="*/ 1780174 h 2691442"/>
                <a:gd name="connsiteX27" fmla="*/ 2461862 w 2691442"/>
                <a:gd name="connsiteY27" fmla="*/ 1345721 h 2691442"/>
                <a:gd name="connsiteX28" fmla="*/ 1311239 w 2691442"/>
                <a:gd name="connsiteY28" fmla="*/ 1264572 h 2691442"/>
                <a:gd name="connsiteX29" fmla="*/ 1261215 w 2691442"/>
                <a:gd name="connsiteY29" fmla="*/ 1314595 h 2691442"/>
                <a:gd name="connsiteX30" fmla="*/ 1261215 w 2691442"/>
                <a:gd name="connsiteY30" fmla="*/ 1376845 h 2691442"/>
                <a:gd name="connsiteX31" fmla="*/ 1311240 w 2691442"/>
                <a:gd name="connsiteY31" fmla="*/ 1426870 h 2691442"/>
                <a:gd name="connsiteX32" fmla="*/ 1378466 w 2691442"/>
                <a:gd name="connsiteY32" fmla="*/ 1426870 h 2691442"/>
                <a:gd name="connsiteX33" fmla="*/ 1423514 w 2691442"/>
                <a:gd name="connsiteY33" fmla="*/ 1381821 h 2691442"/>
                <a:gd name="connsiteX34" fmla="*/ 1423514 w 2691442"/>
                <a:gd name="connsiteY34" fmla="*/ 1309620 h 2691442"/>
                <a:gd name="connsiteX35" fmla="*/ 1378466 w 2691442"/>
                <a:gd name="connsiteY35" fmla="*/ 1264572 h 2691442"/>
                <a:gd name="connsiteX36" fmla="*/ 340768 w 2691442"/>
                <a:gd name="connsiteY36" fmla="*/ 862535 h 2691442"/>
                <a:gd name="connsiteX37" fmla="*/ 317292 w 2691442"/>
                <a:gd name="connsiteY37" fmla="*/ 911269 h 2691442"/>
                <a:gd name="connsiteX38" fmla="*/ 229580 w 2691442"/>
                <a:gd name="connsiteY38" fmla="*/ 1345721 h 2691442"/>
                <a:gd name="connsiteX39" fmla="*/ 233415 w 2691442"/>
                <a:gd name="connsiteY39" fmla="*/ 1421670 h 2691442"/>
                <a:gd name="connsiteX40" fmla="*/ 659659 w 2691442"/>
                <a:gd name="connsiteY40" fmla="*/ 1240124 h 2691442"/>
                <a:gd name="connsiteX41" fmla="*/ 1233548 w 2691442"/>
                <a:gd name="connsiteY41" fmla="*/ 1296937 h 2691442"/>
                <a:gd name="connsiteX42" fmla="*/ 808447 w 2691442"/>
                <a:gd name="connsiteY42" fmla="*/ 928846 h 2691442"/>
                <a:gd name="connsiteX43" fmla="*/ 2076946 w 2691442"/>
                <a:gd name="connsiteY43" fmla="*/ 503771 h 2691442"/>
                <a:gd name="connsiteX44" fmla="*/ 1902266 w 2691442"/>
                <a:gd name="connsiteY44" fmla="*/ 937644 h 2691442"/>
                <a:gd name="connsiteX45" fmla="*/ 1458716 w 2691442"/>
                <a:gd name="connsiteY45" fmla="*/ 1301285 h 2691442"/>
                <a:gd name="connsiteX46" fmla="*/ 2016436 w 2691442"/>
                <a:gd name="connsiteY46" fmla="*/ 1261199 h 2691442"/>
                <a:gd name="connsiteX47" fmla="*/ 2397417 w 2691442"/>
                <a:gd name="connsiteY47" fmla="*/ 974839 h 2691442"/>
                <a:gd name="connsiteX48" fmla="*/ 2374150 w 2691442"/>
                <a:gd name="connsiteY48" fmla="*/ 911269 h 2691442"/>
                <a:gd name="connsiteX49" fmla="*/ 2134952 w 2691442"/>
                <a:gd name="connsiteY49" fmla="*/ 556490 h 2691442"/>
                <a:gd name="connsiteX50" fmla="*/ 974186 w 2691442"/>
                <a:gd name="connsiteY50" fmla="*/ 294264 h 2691442"/>
                <a:gd name="connsiteX51" fmla="*/ 911269 w 2691442"/>
                <a:gd name="connsiteY51" fmla="*/ 317292 h 2691442"/>
                <a:gd name="connsiteX52" fmla="*/ 556490 w 2691442"/>
                <a:gd name="connsiteY52" fmla="*/ 556490 h 2691442"/>
                <a:gd name="connsiteX53" fmla="*/ 504116 w 2691442"/>
                <a:gd name="connsiteY53" fmla="*/ 614116 h 2691442"/>
                <a:gd name="connsiteX54" fmla="*/ 936775 w 2691442"/>
                <a:gd name="connsiteY54" fmla="*/ 788307 h 2691442"/>
                <a:gd name="connsiteX55" fmla="*/ 1297887 w 2691442"/>
                <a:gd name="connsiteY55" fmla="*/ 1228773 h 2691442"/>
                <a:gd name="connsiteX56" fmla="*/ 1257844 w 2691442"/>
                <a:gd name="connsiteY56" fmla="*/ 671650 h 2691442"/>
                <a:gd name="connsiteX57" fmla="*/ 1345721 w 2691442"/>
                <a:gd name="connsiteY57" fmla="*/ 229580 h 2691442"/>
                <a:gd name="connsiteX58" fmla="*/ 1265088 w 2691442"/>
                <a:gd name="connsiteY58" fmla="*/ 233652 h 2691442"/>
                <a:gd name="connsiteX59" fmla="*/ 1447962 w 2691442"/>
                <a:gd name="connsiteY59" fmla="*/ 663016 h 2691442"/>
                <a:gd name="connsiteX60" fmla="*/ 1391106 w 2691442"/>
                <a:gd name="connsiteY60" fmla="*/ 1237338 h 2691442"/>
                <a:gd name="connsiteX61" fmla="*/ 1761727 w 2691442"/>
                <a:gd name="connsiteY61" fmla="*/ 809316 h 2691442"/>
                <a:gd name="connsiteX62" fmla="*/ 1828209 w 2691442"/>
                <a:gd name="connsiteY62" fmla="*/ 340432 h 2691442"/>
                <a:gd name="connsiteX63" fmla="*/ 1780174 w 2691442"/>
                <a:gd name="connsiteY63" fmla="*/ 317292 h 2691442"/>
                <a:gd name="connsiteX64" fmla="*/ 1345721 w 2691442"/>
                <a:gd name="connsiteY64" fmla="*/ 229580 h 2691442"/>
                <a:gd name="connsiteX65" fmla="*/ 1345721 w 2691442"/>
                <a:gd name="connsiteY65" fmla="*/ 0 h 2691442"/>
                <a:gd name="connsiteX66" fmla="*/ 2691442 w 2691442"/>
                <a:gd name="connsiteY66" fmla="*/ 1345721 h 2691442"/>
                <a:gd name="connsiteX67" fmla="*/ 1345721 w 2691442"/>
                <a:gd name="connsiteY67" fmla="*/ 2691442 h 2691442"/>
                <a:gd name="connsiteX68" fmla="*/ 0 w 2691442"/>
                <a:gd name="connsiteY68" fmla="*/ 1345721 h 2691442"/>
                <a:gd name="connsiteX69" fmla="*/ 1345721 w 2691442"/>
                <a:gd name="connsiteY69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691442" h="2691442">
                  <a:moveTo>
                    <a:pt x="1292983" y="1460589"/>
                  </a:moveTo>
                  <a:lnTo>
                    <a:pt x="927978" y="1882126"/>
                  </a:lnTo>
                  <a:lnTo>
                    <a:pt x="861608" y="2350227"/>
                  </a:lnTo>
                  <a:lnTo>
                    <a:pt x="911269" y="2374150"/>
                  </a:lnTo>
                  <a:cubicBezTo>
                    <a:pt x="1044802" y="2430630"/>
                    <a:pt x="1191614" y="2461862"/>
                    <a:pt x="1345721" y="2461862"/>
                  </a:cubicBezTo>
                  <a:lnTo>
                    <a:pt x="1419785" y="2458122"/>
                  </a:lnTo>
                  <a:lnTo>
                    <a:pt x="1236769" y="2028426"/>
                  </a:lnTo>
                  <a:close/>
                  <a:moveTo>
                    <a:pt x="1386366" y="1456018"/>
                  </a:moveTo>
                  <a:lnTo>
                    <a:pt x="1426887" y="2019791"/>
                  </a:lnTo>
                  <a:lnTo>
                    <a:pt x="1711994" y="2399104"/>
                  </a:lnTo>
                  <a:lnTo>
                    <a:pt x="1780174" y="2374150"/>
                  </a:lnTo>
                  <a:cubicBezTo>
                    <a:pt x="1913707" y="2317671"/>
                    <a:pt x="2033961" y="2235943"/>
                    <a:pt x="2134952" y="2134952"/>
                  </a:cubicBezTo>
                  <a:lnTo>
                    <a:pt x="2186862" y="2077837"/>
                  </a:lnTo>
                  <a:lnTo>
                    <a:pt x="1752930" y="1903134"/>
                  </a:lnTo>
                  <a:close/>
                  <a:moveTo>
                    <a:pt x="1231469" y="1389764"/>
                  </a:moveTo>
                  <a:lnTo>
                    <a:pt x="668293" y="1430242"/>
                  </a:lnTo>
                  <a:lnTo>
                    <a:pt x="292576" y="1712646"/>
                  </a:lnTo>
                  <a:lnTo>
                    <a:pt x="317292" y="1780174"/>
                  </a:lnTo>
                  <a:cubicBezTo>
                    <a:pt x="373772" y="1913707"/>
                    <a:pt x="455499" y="2033961"/>
                    <a:pt x="556490" y="2134952"/>
                  </a:cubicBezTo>
                  <a:lnTo>
                    <a:pt x="613225" y="2186516"/>
                  </a:lnTo>
                  <a:lnTo>
                    <a:pt x="787439" y="1753798"/>
                  </a:lnTo>
                  <a:close/>
                  <a:moveTo>
                    <a:pt x="2457886" y="1266973"/>
                  </a:moveTo>
                  <a:lnTo>
                    <a:pt x="2025070" y="1451317"/>
                  </a:lnTo>
                  <a:lnTo>
                    <a:pt x="1456800" y="1395060"/>
                  </a:lnTo>
                  <a:lnTo>
                    <a:pt x="1881258" y="1762595"/>
                  </a:lnTo>
                  <a:lnTo>
                    <a:pt x="2350564" y="1829136"/>
                  </a:lnTo>
                  <a:lnTo>
                    <a:pt x="2374150" y="1780174"/>
                  </a:lnTo>
                  <a:cubicBezTo>
                    <a:pt x="2430630" y="1646640"/>
                    <a:pt x="2461862" y="1499828"/>
                    <a:pt x="2461862" y="1345721"/>
                  </a:cubicBezTo>
                  <a:close/>
                  <a:moveTo>
                    <a:pt x="1311239" y="1264572"/>
                  </a:moveTo>
                  <a:lnTo>
                    <a:pt x="1261215" y="1314595"/>
                  </a:lnTo>
                  <a:lnTo>
                    <a:pt x="1261215" y="1376845"/>
                  </a:lnTo>
                  <a:lnTo>
                    <a:pt x="1311240" y="1426870"/>
                  </a:lnTo>
                  <a:lnTo>
                    <a:pt x="1378466" y="1426870"/>
                  </a:lnTo>
                  <a:lnTo>
                    <a:pt x="1423514" y="1381821"/>
                  </a:lnTo>
                  <a:lnTo>
                    <a:pt x="1423514" y="1309620"/>
                  </a:lnTo>
                  <a:lnTo>
                    <a:pt x="1378466" y="1264572"/>
                  </a:lnTo>
                  <a:close/>
                  <a:moveTo>
                    <a:pt x="340768" y="862535"/>
                  </a:moveTo>
                  <a:lnTo>
                    <a:pt x="317292" y="911269"/>
                  </a:lnTo>
                  <a:cubicBezTo>
                    <a:pt x="260812" y="1044802"/>
                    <a:pt x="229580" y="1191614"/>
                    <a:pt x="229580" y="1345721"/>
                  </a:cubicBezTo>
                  <a:lnTo>
                    <a:pt x="233415" y="1421670"/>
                  </a:lnTo>
                  <a:lnTo>
                    <a:pt x="659659" y="1240124"/>
                  </a:lnTo>
                  <a:lnTo>
                    <a:pt x="1233548" y="1296937"/>
                  </a:lnTo>
                  <a:lnTo>
                    <a:pt x="808447" y="928846"/>
                  </a:lnTo>
                  <a:close/>
                  <a:moveTo>
                    <a:pt x="2076946" y="503771"/>
                  </a:moveTo>
                  <a:lnTo>
                    <a:pt x="1902266" y="937644"/>
                  </a:lnTo>
                  <a:lnTo>
                    <a:pt x="1458716" y="1301285"/>
                  </a:lnTo>
                  <a:lnTo>
                    <a:pt x="2016436" y="1261199"/>
                  </a:lnTo>
                  <a:lnTo>
                    <a:pt x="2397417" y="974839"/>
                  </a:lnTo>
                  <a:lnTo>
                    <a:pt x="2374150" y="911269"/>
                  </a:lnTo>
                  <a:cubicBezTo>
                    <a:pt x="2317671" y="777735"/>
                    <a:pt x="2235943" y="657481"/>
                    <a:pt x="2134952" y="556490"/>
                  </a:cubicBezTo>
                  <a:close/>
                  <a:moveTo>
                    <a:pt x="974186" y="294264"/>
                  </a:moveTo>
                  <a:lnTo>
                    <a:pt x="911269" y="317292"/>
                  </a:lnTo>
                  <a:cubicBezTo>
                    <a:pt x="777735" y="373772"/>
                    <a:pt x="657481" y="455499"/>
                    <a:pt x="556490" y="556490"/>
                  </a:cubicBezTo>
                  <a:lnTo>
                    <a:pt x="504116" y="614116"/>
                  </a:lnTo>
                  <a:lnTo>
                    <a:pt x="936775" y="788307"/>
                  </a:lnTo>
                  <a:lnTo>
                    <a:pt x="1297887" y="1228773"/>
                  </a:lnTo>
                  <a:lnTo>
                    <a:pt x="1257844" y="671650"/>
                  </a:lnTo>
                  <a:close/>
                  <a:moveTo>
                    <a:pt x="1345721" y="229580"/>
                  </a:moveTo>
                  <a:lnTo>
                    <a:pt x="1265088" y="233652"/>
                  </a:lnTo>
                  <a:lnTo>
                    <a:pt x="1447962" y="663016"/>
                  </a:lnTo>
                  <a:lnTo>
                    <a:pt x="1391106" y="1237338"/>
                  </a:lnTo>
                  <a:lnTo>
                    <a:pt x="1761727" y="809316"/>
                  </a:lnTo>
                  <a:lnTo>
                    <a:pt x="1828209" y="340432"/>
                  </a:lnTo>
                  <a:lnTo>
                    <a:pt x="1780174" y="317292"/>
                  </a:lnTo>
                  <a:cubicBezTo>
                    <a:pt x="1646641" y="260812"/>
                    <a:pt x="1499828" y="229580"/>
                    <a:pt x="1345721" y="229580"/>
                  </a:cubicBez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8A363EFF-6B33-4C08-A7E3-8779F4224D0D}"/>
                </a:ext>
              </a:extLst>
            </p:cNvPr>
            <p:cNvSpPr/>
            <p:nvPr/>
          </p:nvSpPr>
          <p:spPr>
            <a:xfrm>
              <a:off x="3689662" y="940423"/>
              <a:ext cx="2535878" cy="2535878"/>
            </a:xfrm>
            <a:prstGeom prst="donut">
              <a:avLst>
                <a:gd name="adj" fmla="val 2159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D48F529B-DA26-4F1F-970D-635DA26CC1DC}"/>
                </a:ext>
              </a:extLst>
            </p:cNvPr>
            <p:cNvSpPr/>
            <p:nvPr/>
          </p:nvSpPr>
          <p:spPr>
            <a:xfrm>
              <a:off x="4570562" y="1825924"/>
              <a:ext cx="764876" cy="7648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50B3FCB1-C514-49FF-962C-3373D120CA72}"/>
                </a:ext>
              </a:extLst>
            </p:cNvPr>
            <p:cNvSpPr/>
            <p:nvPr/>
          </p:nvSpPr>
          <p:spPr>
            <a:xfrm>
              <a:off x="4671060" y="1926422"/>
              <a:ext cx="563880" cy="56388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2B21A9B-6BE7-488E-8B66-C297CD9621DA}"/>
              </a:ext>
            </a:extLst>
          </p:cNvPr>
          <p:cNvGrpSpPr/>
          <p:nvPr/>
        </p:nvGrpSpPr>
        <p:grpSpPr>
          <a:xfrm>
            <a:off x="3611880" y="3750621"/>
            <a:ext cx="2691442" cy="2691442"/>
            <a:chOff x="3611880" y="3750621"/>
            <a:chExt cx="2691442" cy="2691442"/>
          </a:xfrm>
        </p:grpSpPr>
        <p:sp>
          <p:nvSpPr>
            <p:cNvPr id="13" name="円: 塗りつぶしなし 12">
              <a:extLst>
                <a:ext uri="{FF2B5EF4-FFF2-40B4-BE49-F238E27FC236}">
                  <a16:creationId xmlns:a16="http://schemas.microsoft.com/office/drawing/2014/main" id="{04E45002-CA7D-469D-96C7-4EA7EADCEE52}"/>
                </a:ext>
              </a:extLst>
            </p:cNvPr>
            <p:cNvSpPr/>
            <p:nvPr/>
          </p:nvSpPr>
          <p:spPr>
            <a:xfrm>
              <a:off x="3762552" y="3905895"/>
              <a:ext cx="2380896" cy="2380894"/>
            </a:xfrm>
            <a:prstGeom prst="donut">
              <a:avLst>
                <a:gd name="adj" fmla="val 24581"/>
              </a:avLst>
            </a:prstGeom>
            <a:solidFill>
              <a:schemeClr val="bg2">
                <a:lumMod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49C918C-2489-42CE-9CEC-9ED794967AB1}"/>
                </a:ext>
              </a:extLst>
            </p:cNvPr>
            <p:cNvSpPr/>
            <p:nvPr/>
          </p:nvSpPr>
          <p:spPr>
            <a:xfrm rot="7634755">
              <a:off x="3957116" y="4100459"/>
              <a:ext cx="1991768" cy="1991767"/>
            </a:xfrm>
            <a:custGeom>
              <a:avLst/>
              <a:gdLst>
                <a:gd name="connsiteX0" fmla="*/ 1991768 w 1991768"/>
                <a:gd name="connsiteY0" fmla="*/ 1073989 h 1991767"/>
                <a:gd name="connsiteX1" fmla="*/ 1991768 w 1991768"/>
                <a:gd name="connsiteY1" fmla="*/ 917779 h 1991767"/>
                <a:gd name="connsiteX2" fmla="*/ 1991768 w 1991768"/>
                <a:gd name="connsiteY2" fmla="*/ 917779 h 1991767"/>
                <a:gd name="connsiteX3" fmla="*/ 1991768 w 1991768"/>
                <a:gd name="connsiteY3" fmla="*/ 1073989 h 1991767"/>
                <a:gd name="connsiteX4" fmla="*/ 1301115 w 1991768"/>
                <a:gd name="connsiteY4" fmla="*/ 917778 h 1991767"/>
                <a:gd name="connsiteX5" fmla="*/ 1298603 w 1991768"/>
                <a:gd name="connsiteY5" fmla="*/ 901466 h 1991767"/>
                <a:gd name="connsiteX6" fmla="*/ 1278625 w 1991768"/>
                <a:gd name="connsiteY6" fmla="*/ 846578 h 1991767"/>
                <a:gd name="connsiteX7" fmla="*/ 1267425 w 1991768"/>
                <a:gd name="connsiteY7" fmla="*/ 828293 h 1991767"/>
                <a:gd name="connsiteX8" fmla="*/ 1752055 w 1991768"/>
                <a:gd name="connsiteY8" fmla="*/ 343663 h 1991767"/>
                <a:gd name="connsiteX9" fmla="*/ 1789772 w 1991768"/>
                <a:gd name="connsiteY9" fmla="*/ 381380 h 1991767"/>
                <a:gd name="connsiteX10" fmla="*/ 1306713 w 1991768"/>
                <a:gd name="connsiteY10" fmla="*/ 864439 h 1991767"/>
                <a:gd name="connsiteX11" fmla="*/ 1991768 w 1991768"/>
                <a:gd name="connsiteY11" fmla="*/ 864439 h 1991767"/>
                <a:gd name="connsiteX12" fmla="*/ 1991768 w 1991768"/>
                <a:gd name="connsiteY12" fmla="*/ 917779 h 1991767"/>
                <a:gd name="connsiteX13" fmla="*/ 1073989 w 1991768"/>
                <a:gd name="connsiteY13" fmla="*/ 686122 h 1991767"/>
                <a:gd name="connsiteX14" fmla="*/ 1073988 w 1991768"/>
                <a:gd name="connsiteY14" fmla="*/ 0 h 1991767"/>
                <a:gd name="connsiteX15" fmla="*/ 1127329 w 1991768"/>
                <a:gd name="connsiteY15" fmla="*/ 0 h 1991767"/>
                <a:gd name="connsiteX16" fmla="*/ 1127329 w 1991768"/>
                <a:gd name="connsiteY16" fmla="*/ 672041 h 1991767"/>
                <a:gd name="connsiteX17" fmla="*/ 1603881 w 1991768"/>
                <a:gd name="connsiteY17" fmla="*/ 195488 h 1991767"/>
                <a:gd name="connsiteX18" fmla="*/ 1696826 w 1991768"/>
                <a:gd name="connsiteY18" fmla="*/ 288434 h 1991767"/>
                <a:gd name="connsiteX19" fmla="*/ 1641598 w 1991768"/>
                <a:gd name="connsiteY19" fmla="*/ 233206 h 1991767"/>
                <a:gd name="connsiteX20" fmla="*/ 1157839 w 1991768"/>
                <a:gd name="connsiteY20" fmla="*/ 716965 h 1991767"/>
                <a:gd name="connsiteX21" fmla="*/ 1106217 w 1991768"/>
                <a:gd name="connsiteY21" fmla="*/ 693698 h 1991767"/>
                <a:gd name="connsiteX22" fmla="*/ 1253898 w 1991768"/>
                <a:gd name="connsiteY22" fmla="*/ 1143440 h 1991767"/>
                <a:gd name="connsiteX23" fmla="*/ 1268427 w 1991768"/>
                <a:gd name="connsiteY23" fmla="*/ 1123078 h 1991767"/>
                <a:gd name="connsiteX24" fmla="*/ 1290553 w 1991768"/>
                <a:gd name="connsiteY24" fmla="*/ 1073988 h 1991767"/>
                <a:gd name="connsiteX25" fmla="*/ 1991768 w 1991768"/>
                <a:gd name="connsiteY25" fmla="*/ 1073989 h 1991767"/>
                <a:gd name="connsiteX26" fmla="*/ 1991768 w 1991768"/>
                <a:gd name="connsiteY26" fmla="*/ 1127328 h 1991767"/>
                <a:gd name="connsiteX27" fmla="*/ 1313220 w 1991768"/>
                <a:gd name="connsiteY27" fmla="*/ 1127328 h 1991767"/>
                <a:gd name="connsiteX28" fmla="*/ 1789772 w 1991768"/>
                <a:gd name="connsiteY28" fmla="*/ 1603880 h 1991767"/>
                <a:gd name="connsiteX29" fmla="*/ 1752055 w 1991768"/>
                <a:gd name="connsiteY29" fmla="*/ 1641597 h 1991767"/>
                <a:gd name="connsiteX30" fmla="*/ 343663 w 1991768"/>
                <a:gd name="connsiteY30" fmla="*/ 233205 h 1991767"/>
                <a:gd name="connsiteX31" fmla="*/ 381380 w 1991768"/>
                <a:gd name="connsiteY31" fmla="*/ 195488 h 1991767"/>
                <a:gd name="connsiteX32" fmla="*/ 864439 w 1991768"/>
                <a:gd name="connsiteY32" fmla="*/ 678547 h 1991767"/>
                <a:gd name="connsiteX33" fmla="*/ 864439 w 1991768"/>
                <a:gd name="connsiteY33" fmla="*/ 0 h 1991767"/>
                <a:gd name="connsiteX34" fmla="*/ 917779 w 1991768"/>
                <a:gd name="connsiteY34" fmla="*/ 0 h 1991767"/>
                <a:gd name="connsiteX35" fmla="*/ 917779 w 1991768"/>
                <a:gd name="connsiteY35" fmla="*/ 694107 h 1991767"/>
                <a:gd name="connsiteX36" fmla="*/ 882080 w 1991768"/>
                <a:gd name="connsiteY36" fmla="*/ 707100 h 1991767"/>
                <a:gd name="connsiteX37" fmla="*/ 842069 w 1991768"/>
                <a:gd name="connsiteY37" fmla="*/ 731610 h 1991767"/>
                <a:gd name="connsiteX38" fmla="*/ 0 w 1991768"/>
                <a:gd name="connsiteY38" fmla="*/ 917778 h 1991767"/>
                <a:gd name="connsiteX39" fmla="*/ 0 w 1991768"/>
                <a:gd name="connsiteY39" fmla="*/ 864439 h 1991767"/>
                <a:gd name="connsiteX40" fmla="*/ 678548 w 1991768"/>
                <a:gd name="connsiteY40" fmla="*/ 864439 h 1991767"/>
                <a:gd name="connsiteX41" fmla="*/ 195489 w 1991768"/>
                <a:gd name="connsiteY41" fmla="*/ 381380 h 1991767"/>
                <a:gd name="connsiteX42" fmla="*/ 233206 w 1991768"/>
                <a:gd name="connsiteY42" fmla="*/ 343662 h 1991767"/>
                <a:gd name="connsiteX43" fmla="*/ 741582 w 1991768"/>
                <a:gd name="connsiteY43" fmla="*/ 852038 h 1991767"/>
                <a:gd name="connsiteX44" fmla="*/ 729200 w 1991768"/>
                <a:gd name="connsiteY44" fmla="*/ 879509 h 1991767"/>
                <a:gd name="connsiteX45" fmla="*/ 720204 w 1991768"/>
                <a:gd name="connsiteY45" fmla="*/ 917778 h 1991767"/>
                <a:gd name="connsiteX46" fmla="*/ 0 w 1991768"/>
                <a:gd name="connsiteY46" fmla="*/ 1073988 h 1991767"/>
                <a:gd name="connsiteX47" fmla="*/ 0 w 1991768"/>
                <a:gd name="connsiteY47" fmla="*/ 917778 h 1991767"/>
                <a:gd name="connsiteX48" fmla="*/ 0 w 1991768"/>
                <a:gd name="connsiteY48" fmla="*/ 917778 h 1991767"/>
                <a:gd name="connsiteX49" fmla="*/ 0 w 1991768"/>
                <a:gd name="connsiteY49" fmla="*/ 1073988 h 1991767"/>
                <a:gd name="connsiteX50" fmla="*/ 343663 w 1991768"/>
                <a:gd name="connsiteY50" fmla="*/ 1752055 h 1991767"/>
                <a:gd name="connsiteX51" fmla="*/ 862747 w 1991768"/>
                <a:gd name="connsiteY51" fmla="*/ 1232970 h 1991767"/>
                <a:gd name="connsiteX52" fmla="*/ 915011 w 1991768"/>
                <a:gd name="connsiteY52" fmla="*/ 1256526 h 1991767"/>
                <a:gd name="connsiteX53" fmla="*/ 917779 w 1991768"/>
                <a:gd name="connsiteY53" fmla="*/ 1257177 h 1991767"/>
                <a:gd name="connsiteX54" fmla="*/ 917779 w 1991768"/>
                <a:gd name="connsiteY54" fmla="*/ 1991767 h 1991767"/>
                <a:gd name="connsiteX55" fmla="*/ 1073989 w 1991768"/>
                <a:gd name="connsiteY55" fmla="*/ 1991767 h 1991767"/>
                <a:gd name="connsiteX56" fmla="*/ 1073989 w 1991768"/>
                <a:gd name="connsiteY56" fmla="*/ 1264683 h 1991767"/>
                <a:gd name="connsiteX57" fmla="*/ 1084260 w 1991768"/>
                <a:gd name="connsiteY57" fmla="*/ 1263101 h 1991767"/>
                <a:gd name="connsiteX58" fmla="*/ 1134398 w 1991768"/>
                <a:gd name="connsiteY58" fmla="*/ 1244852 h 1991767"/>
                <a:gd name="connsiteX59" fmla="*/ 1641598 w 1991768"/>
                <a:gd name="connsiteY59" fmla="*/ 1752054 h 1991767"/>
                <a:gd name="connsiteX60" fmla="*/ 1603881 w 1991768"/>
                <a:gd name="connsiteY60" fmla="*/ 1789772 h 1991767"/>
                <a:gd name="connsiteX61" fmla="*/ 1127329 w 1991768"/>
                <a:gd name="connsiteY61" fmla="*/ 1313220 h 1991767"/>
                <a:gd name="connsiteX62" fmla="*/ 1127329 w 1991768"/>
                <a:gd name="connsiteY62" fmla="*/ 1991767 h 1991767"/>
                <a:gd name="connsiteX63" fmla="*/ 864439 w 1991768"/>
                <a:gd name="connsiteY63" fmla="*/ 1991767 h 1991767"/>
                <a:gd name="connsiteX64" fmla="*/ 864439 w 1991768"/>
                <a:gd name="connsiteY64" fmla="*/ 1306713 h 1991767"/>
                <a:gd name="connsiteX65" fmla="*/ 381380 w 1991768"/>
                <a:gd name="connsiteY65" fmla="*/ 1789772 h 1991767"/>
                <a:gd name="connsiteX66" fmla="*/ 254974 w 1991768"/>
                <a:gd name="connsiteY66" fmla="*/ 1663365 h 1991767"/>
                <a:gd name="connsiteX67" fmla="*/ 343663 w 1991768"/>
                <a:gd name="connsiteY67" fmla="*/ 1752055 h 1991767"/>
                <a:gd name="connsiteX68" fmla="*/ 343663 w 1991768"/>
                <a:gd name="connsiteY68" fmla="*/ 1752055 h 1991767"/>
                <a:gd name="connsiteX69" fmla="*/ 195489 w 1991768"/>
                <a:gd name="connsiteY69" fmla="*/ 1603880 h 1991767"/>
                <a:gd name="connsiteX70" fmla="*/ 672041 w 1991768"/>
                <a:gd name="connsiteY70" fmla="*/ 1127328 h 1991767"/>
                <a:gd name="connsiteX71" fmla="*/ 0 w 1991768"/>
                <a:gd name="connsiteY71" fmla="*/ 1127328 h 1991767"/>
                <a:gd name="connsiteX72" fmla="*/ 0 w 1991768"/>
                <a:gd name="connsiteY72" fmla="*/ 1073988 h 1991767"/>
                <a:gd name="connsiteX73" fmla="*/ 731808 w 1991768"/>
                <a:gd name="connsiteY73" fmla="*/ 1073988 h 1991767"/>
                <a:gd name="connsiteX74" fmla="*/ 742603 w 1991768"/>
                <a:gd name="connsiteY74" fmla="*/ 1103645 h 1991767"/>
                <a:gd name="connsiteX75" fmla="*/ 753450 w 1991768"/>
                <a:gd name="connsiteY75" fmla="*/ 1121354 h 1991767"/>
                <a:gd name="connsiteX76" fmla="*/ 233206 w 1991768"/>
                <a:gd name="connsiteY76" fmla="*/ 1641598 h 199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991768" h="1991767">
                  <a:moveTo>
                    <a:pt x="1991768" y="1073989"/>
                  </a:moveTo>
                  <a:lnTo>
                    <a:pt x="1991768" y="917779"/>
                  </a:lnTo>
                  <a:lnTo>
                    <a:pt x="1991768" y="917779"/>
                  </a:lnTo>
                  <a:lnTo>
                    <a:pt x="1991768" y="1073989"/>
                  </a:lnTo>
                  <a:close/>
                  <a:moveTo>
                    <a:pt x="1301115" y="917778"/>
                  </a:moveTo>
                  <a:lnTo>
                    <a:pt x="1298603" y="901466"/>
                  </a:lnTo>
                  <a:cubicBezTo>
                    <a:pt x="1293829" y="882763"/>
                    <a:pt x="1287183" y="864375"/>
                    <a:pt x="1278625" y="846578"/>
                  </a:cubicBezTo>
                  <a:lnTo>
                    <a:pt x="1267425" y="828293"/>
                  </a:lnTo>
                  <a:lnTo>
                    <a:pt x="1752055" y="343663"/>
                  </a:lnTo>
                  <a:lnTo>
                    <a:pt x="1789772" y="381380"/>
                  </a:lnTo>
                  <a:lnTo>
                    <a:pt x="1306713" y="864439"/>
                  </a:lnTo>
                  <a:lnTo>
                    <a:pt x="1991768" y="864439"/>
                  </a:lnTo>
                  <a:lnTo>
                    <a:pt x="1991768" y="917779"/>
                  </a:lnTo>
                  <a:close/>
                  <a:moveTo>
                    <a:pt x="1073989" y="686122"/>
                  </a:moveTo>
                  <a:lnTo>
                    <a:pt x="1073988" y="0"/>
                  </a:lnTo>
                  <a:lnTo>
                    <a:pt x="1127329" y="0"/>
                  </a:lnTo>
                  <a:lnTo>
                    <a:pt x="1127329" y="672041"/>
                  </a:lnTo>
                  <a:lnTo>
                    <a:pt x="1603881" y="195488"/>
                  </a:lnTo>
                  <a:lnTo>
                    <a:pt x="1696826" y="288434"/>
                  </a:lnTo>
                  <a:lnTo>
                    <a:pt x="1641598" y="233206"/>
                  </a:lnTo>
                  <a:lnTo>
                    <a:pt x="1157839" y="716965"/>
                  </a:lnTo>
                  <a:lnTo>
                    <a:pt x="1106217" y="693698"/>
                  </a:lnTo>
                  <a:close/>
                  <a:moveTo>
                    <a:pt x="1253898" y="1143440"/>
                  </a:moveTo>
                  <a:lnTo>
                    <a:pt x="1268427" y="1123078"/>
                  </a:lnTo>
                  <a:lnTo>
                    <a:pt x="1290553" y="1073988"/>
                  </a:lnTo>
                  <a:lnTo>
                    <a:pt x="1991768" y="1073989"/>
                  </a:lnTo>
                  <a:lnTo>
                    <a:pt x="1991768" y="1127328"/>
                  </a:lnTo>
                  <a:lnTo>
                    <a:pt x="1313220" y="1127328"/>
                  </a:lnTo>
                  <a:lnTo>
                    <a:pt x="1789772" y="1603880"/>
                  </a:lnTo>
                  <a:lnTo>
                    <a:pt x="1752055" y="1641597"/>
                  </a:lnTo>
                  <a:close/>
                  <a:moveTo>
                    <a:pt x="343663" y="233205"/>
                  </a:moveTo>
                  <a:lnTo>
                    <a:pt x="381380" y="195488"/>
                  </a:lnTo>
                  <a:lnTo>
                    <a:pt x="864439" y="678547"/>
                  </a:lnTo>
                  <a:lnTo>
                    <a:pt x="864439" y="0"/>
                  </a:lnTo>
                  <a:lnTo>
                    <a:pt x="917779" y="0"/>
                  </a:lnTo>
                  <a:lnTo>
                    <a:pt x="917779" y="694107"/>
                  </a:lnTo>
                  <a:lnTo>
                    <a:pt x="882080" y="707100"/>
                  </a:lnTo>
                  <a:lnTo>
                    <a:pt x="842069" y="731610"/>
                  </a:lnTo>
                  <a:close/>
                  <a:moveTo>
                    <a:pt x="0" y="917778"/>
                  </a:moveTo>
                  <a:lnTo>
                    <a:pt x="0" y="864439"/>
                  </a:lnTo>
                  <a:lnTo>
                    <a:pt x="678548" y="864439"/>
                  </a:lnTo>
                  <a:lnTo>
                    <a:pt x="195489" y="381380"/>
                  </a:lnTo>
                  <a:lnTo>
                    <a:pt x="233206" y="343662"/>
                  </a:lnTo>
                  <a:lnTo>
                    <a:pt x="741582" y="852038"/>
                  </a:lnTo>
                  <a:lnTo>
                    <a:pt x="729200" y="879509"/>
                  </a:lnTo>
                  <a:lnTo>
                    <a:pt x="720204" y="917778"/>
                  </a:lnTo>
                  <a:close/>
                  <a:moveTo>
                    <a:pt x="0" y="1073988"/>
                  </a:moveTo>
                  <a:lnTo>
                    <a:pt x="0" y="917778"/>
                  </a:lnTo>
                  <a:lnTo>
                    <a:pt x="0" y="917778"/>
                  </a:lnTo>
                  <a:lnTo>
                    <a:pt x="0" y="1073988"/>
                  </a:lnTo>
                  <a:close/>
                  <a:moveTo>
                    <a:pt x="343663" y="1752055"/>
                  </a:moveTo>
                  <a:lnTo>
                    <a:pt x="862747" y="1232970"/>
                  </a:lnTo>
                  <a:lnTo>
                    <a:pt x="915011" y="1256526"/>
                  </a:lnTo>
                  <a:lnTo>
                    <a:pt x="917779" y="1257177"/>
                  </a:lnTo>
                  <a:lnTo>
                    <a:pt x="917779" y="1991767"/>
                  </a:lnTo>
                  <a:lnTo>
                    <a:pt x="1073989" y="1991767"/>
                  </a:lnTo>
                  <a:lnTo>
                    <a:pt x="1073989" y="1264683"/>
                  </a:lnTo>
                  <a:lnTo>
                    <a:pt x="1084260" y="1263101"/>
                  </a:lnTo>
                  <a:lnTo>
                    <a:pt x="1134398" y="1244852"/>
                  </a:lnTo>
                  <a:lnTo>
                    <a:pt x="1641598" y="1752054"/>
                  </a:lnTo>
                  <a:lnTo>
                    <a:pt x="1603881" y="1789772"/>
                  </a:lnTo>
                  <a:lnTo>
                    <a:pt x="1127329" y="1313220"/>
                  </a:lnTo>
                  <a:lnTo>
                    <a:pt x="1127329" y="1991767"/>
                  </a:lnTo>
                  <a:lnTo>
                    <a:pt x="864439" y="1991767"/>
                  </a:lnTo>
                  <a:lnTo>
                    <a:pt x="864439" y="1306713"/>
                  </a:lnTo>
                  <a:lnTo>
                    <a:pt x="381380" y="1789772"/>
                  </a:lnTo>
                  <a:close/>
                  <a:moveTo>
                    <a:pt x="254974" y="1663365"/>
                  </a:moveTo>
                  <a:lnTo>
                    <a:pt x="343663" y="1752055"/>
                  </a:lnTo>
                  <a:lnTo>
                    <a:pt x="343663" y="1752055"/>
                  </a:lnTo>
                  <a:close/>
                  <a:moveTo>
                    <a:pt x="195489" y="1603880"/>
                  </a:moveTo>
                  <a:lnTo>
                    <a:pt x="672041" y="1127328"/>
                  </a:lnTo>
                  <a:lnTo>
                    <a:pt x="0" y="1127328"/>
                  </a:lnTo>
                  <a:lnTo>
                    <a:pt x="0" y="1073988"/>
                  </a:lnTo>
                  <a:lnTo>
                    <a:pt x="731808" y="1073988"/>
                  </a:lnTo>
                  <a:lnTo>
                    <a:pt x="742603" y="1103645"/>
                  </a:lnTo>
                  <a:lnTo>
                    <a:pt x="753450" y="1121354"/>
                  </a:lnTo>
                  <a:lnTo>
                    <a:pt x="233206" y="164159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E90BD82-58A5-4F17-AB05-9761CCA34138}"/>
                </a:ext>
              </a:extLst>
            </p:cNvPr>
            <p:cNvSpPr/>
            <p:nvPr/>
          </p:nvSpPr>
          <p:spPr>
            <a:xfrm>
              <a:off x="3961475" y="4101563"/>
              <a:ext cx="1991940" cy="1991941"/>
            </a:xfrm>
            <a:custGeom>
              <a:avLst/>
              <a:gdLst>
                <a:gd name="connsiteX0" fmla="*/ 90012 w 1991940"/>
                <a:gd name="connsiteY0" fmla="*/ 1425080 h 1991941"/>
                <a:gd name="connsiteX1" fmla="*/ 168117 w 1991940"/>
                <a:gd name="connsiteY1" fmla="*/ 1560362 h 1991941"/>
                <a:gd name="connsiteX2" fmla="*/ 168117 w 1991940"/>
                <a:gd name="connsiteY2" fmla="*/ 1560362 h 1991941"/>
                <a:gd name="connsiteX3" fmla="*/ 90012 w 1991940"/>
                <a:gd name="connsiteY3" fmla="*/ 1425080 h 1991941"/>
                <a:gd name="connsiteX4" fmla="*/ 991525 w 1991940"/>
                <a:gd name="connsiteY4" fmla="*/ 752377 h 1991941"/>
                <a:gd name="connsiteX5" fmla="*/ 724825 w 1991940"/>
                <a:gd name="connsiteY5" fmla="*/ 1019077 h 1991941"/>
                <a:gd name="connsiteX6" fmla="*/ 991525 w 1991940"/>
                <a:gd name="connsiteY6" fmla="*/ 1285777 h 1991941"/>
                <a:gd name="connsiteX7" fmla="*/ 1258225 w 1991940"/>
                <a:gd name="connsiteY7" fmla="*/ 1019077 h 1991941"/>
                <a:gd name="connsiteX8" fmla="*/ 991525 w 1991940"/>
                <a:gd name="connsiteY8" fmla="*/ 752377 h 1991941"/>
                <a:gd name="connsiteX9" fmla="*/ 1814935 w 1991940"/>
                <a:gd name="connsiteY9" fmla="*/ 429197 h 1991941"/>
                <a:gd name="connsiteX10" fmla="*/ 1893040 w 1991940"/>
                <a:gd name="connsiteY10" fmla="*/ 564479 h 1991941"/>
                <a:gd name="connsiteX11" fmla="*/ 1893040 w 1991940"/>
                <a:gd name="connsiteY11" fmla="*/ 564479 h 1991941"/>
                <a:gd name="connsiteX12" fmla="*/ 1814935 w 1991940"/>
                <a:gd name="connsiteY12" fmla="*/ 429197 h 1991941"/>
                <a:gd name="connsiteX13" fmla="*/ 504041 w 1991940"/>
                <a:gd name="connsiteY13" fmla="*/ 126282 h 1991941"/>
                <a:gd name="connsiteX14" fmla="*/ 425943 w 1991940"/>
                <a:gd name="connsiteY14" fmla="*/ 171371 h 1991941"/>
                <a:gd name="connsiteX15" fmla="*/ 425943 w 1991940"/>
                <a:gd name="connsiteY15" fmla="*/ 171371 h 1991941"/>
                <a:gd name="connsiteX16" fmla="*/ 1126758 w 1991940"/>
                <a:gd name="connsiteY16" fmla="*/ 0 h 1991941"/>
                <a:gd name="connsiteX17" fmla="*/ 1178280 w 1991940"/>
                <a:gd name="connsiteY17" fmla="*/ 13805 h 1991941"/>
                <a:gd name="connsiteX18" fmla="*/ 996700 w 1991940"/>
                <a:gd name="connsiteY18" fmla="*/ 691475 h 1991941"/>
                <a:gd name="connsiteX19" fmla="*/ 1062161 w 1991940"/>
                <a:gd name="connsiteY19" fmla="*/ 698074 h 1991941"/>
                <a:gd name="connsiteX20" fmla="*/ 1123666 w 1991940"/>
                <a:gd name="connsiteY20" fmla="*/ 717166 h 1991941"/>
                <a:gd name="connsiteX21" fmla="*/ 1147997 w 1991940"/>
                <a:gd name="connsiteY21" fmla="*/ 730373 h 1991941"/>
                <a:gd name="connsiteX22" fmla="*/ 1329168 w 1991940"/>
                <a:gd name="connsiteY22" fmla="*/ 54235 h 1991941"/>
                <a:gd name="connsiteX23" fmla="*/ 1380690 w 1991940"/>
                <a:gd name="connsiteY23" fmla="*/ 68041 h 1991941"/>
                <a:gd name="connsiteX24" fmla="*/ 1206260 w 1991940"/>
                <a:gd name="connsiteY24" fmla="*/ 719024 h 1991941"/>
                <a:gd name="connsiteX25" fmla="*/ 1788265 w 1991940"/>
                <a:gd name="connsiteY25" fmla="*/ 383003 h 1991941"/>
                <a:gd name="connsiteX26" fmla="*/ 1814935 w 1991940"/>
                <a:gd name="connsiteY26" fmla="*/ 429197 h 1991941"/>
                <a:gd name="connsiteX27" fmla="*/ 1214115 w 1991940"/>
                <a:gd name="connsiteY27" fmla="*/ 776081 h 1991941"/>
                <a:gd name="connsiteX28" fmla="*/ 1227817 w 1991940"/>
                <a:gd name="connsiteY28" fmla="*/ 787387 h 1991941"/>
                <a:gd name="connsiteX29" fmla="*/ 1298037 w 1991940"/>
                <a:gd name="connsiteY29" fmla="*/ 891537 h 1991941"/>
                <a:gd name="connsiteX30" fmla="*/ 1302372 w 1991940"/>
                <a:gd name="connsiteY30" fmla="*/ 905501 h 1991941"/>
                <a:gd name="connsiteX31" fmla="*/ 1893040 w 1991940"/>
                <a:gd name="connsiteY31" fmla="*/ 564479 h 1991941"/>
                <a:gd name="connsiteX32" fmla="*/ 1919709 w 1991940"/>
                <a:gd name="connsiteY32" fmla="*/ 610672 h 1991941"/>
                <a:gd name="connsiteX33" fmla="*/ 1332070 w 1991940"/>
                <a:gd name="connsiteY33" fmla="*/ 949946 h 1991941"/>
                <a:gd name="connsiteX34" fmla="*/ 1991940 w 1991940"/>
                <a:gd name="connsiteY34" fmla="*/ 1126758 h 1991941"/>
                <a:gd name="connsiteX35" fmla="*/ 1978136 w 1991940"/>
                <a:gd name="connsiteY35" fmla="*/ 1178281 h 1991941"/>
                <a:gd name="connsiteX36" fmla="*/ 1322115 w 1991940"/>
                <a:gd name="connsiteY36" fmla="*/ 1002501 h 1991941"/>
                <a:gd name="connsiteX37" fmla="*/ 1323786 w 1991940"/>
                <a:gd name="connsiteY37" fmla="*/ 1019077 h 1991941"/>
                <a:gd name="connsiteX38" fmla="*/ 1298037 w 1991940"/>
                <a:gd name="connsiteY38" fmla="*/ 1146617 h 1991941"/>
                <a:gd name="connsiteX39" fmla="*/ 1292752 w 1991940"/>
                <a:gd name="connsiteY39" fmla="*/ 1156354 h 1991941"/>
                <a:gd name="connsiteX40" fmla="*/ 1937705 w 1991940"/>
                <a:gd name="connsiteY40" fmla="*/ 1329168 h 1991941"/>
                <a:gd name="connsiteX41" fmla="*/ 1923900 w 1991940"/>
                <a:gd name="connsiteY41" fmla="*/ 1380691 h 1991941"/>
                <a:gd name="connsiteX42" fmla="*/ 1266056 w 1991940"/>
                <a:gd name="connsiteY42" fmla="*/ 1204422 h 1991941"/>
                <a:gd name="connsiteX43" fmla="*/ 1265048 w 1991940"/>
                <a:gd name="connsiteY43" fmla="*/ 1205643 h 1991941"/>
                <a:gd name="connsiteX44" fmla="*/ 1603303 w 1991940"/>
                <a:gd name="connsiteY44" fmla="*/ 1791518 h 1991941"/>
                <a:gd name="connsiteX45" fmla="*/ 1557109 w 1991940"/>
                <a:gd name="connsiteY45" fmla="*/ 1818188 h 1991941"/>
                <a:gd name="connsiteX46" fmla="*/ 1228812 w 1991940"/>
                <a:gd name="connsiteY46" fmla="*/ 1249562 h 1991941"/>
                <a:gd name="connsiteX47" fmla="*/ 1227817 w 1991940"/>
                <a:gd name="connsiteY47" fmla="*/ 1250768 h 1991941"/>
                <a:gd name="connsiteX48" fmla="*/ 1123666 w 1991940"/>
                <a:gd name="connsiteY48" fmla="*/ 1320988 h 1991941"/>
                <a:gd name="connsiteX49" fmla="*/ 1094841 w 1991940"/>
                <a:gd name="connsiteY49" fmla="*/ 1329936 h 1991941"/>
                <a:gd name="connsiteX50" fmla="*/ 1421828 w 1991940"/>
                <a:gd name="connsiteY50" fmla="*/ 1896292 h 1991941"/>
                <a:gd name="connsiteX51" fmla="*/ 1375633 w 1991940"/>
                <a:gd name="connsiteY51" fmla="*/ 1922963 h 1991941"/>
                <a:gd name="connsiteX52" fmla="*/ 1040374 w 1991940"/>
                <a:gd name="connsiteY52" fmla="*/ 1342277 h 1991941"/>
                <a:gd name="connsiteX53" fmla="*/ 1039229 w 1991940"/>
                <a:gd name="connsiteY53" fmla="*/ 1342392 h 1991941"/>
                <a:gd name="connsiteX54" fmla="*/ 865183 w 1991940"/>
                <a:gd name="connsiteY54" fmla="*/ 1991941 h 1991941"/>
                <a:gd name="connsiteX55" fmla="*/ 738217 w 1991940"/>
                <a:gd name="connsiteY55" fmla="*/ 1957920 h 1991941"/>
                <a:gd name="connsiteX56" fmla="*/ 813660 w 1991940"/>
                <a:gd name="connsiteY56" fmla="*/ 1978135 h 1991941"/>
                <a:gd name="connsiteX57" fmla="*/ 983193 w 1991940"/>
                <a:gd name="connsiteY57" fmla="*/ 1345433 h 1991941"/>
                <a:gd name="connsiteX58" fmla="*/ 930091 w 1991940"/>
                <a:gd name="connsiteY58" fmla="*/ 1340080 h 1991941"/>
                <a:gd name="connsiteX59" fmla="*/ 868586 w 1991940"/>
                <a:gd name="connsiteY59" fmla="*/ 1320988 h 1991941"/>
                <a:gd name="connsiteX60" fmla="*/ 833172 w 1991940"/>
                <a:gd name="connsiteY60" fmla="*/ 1301766 h 1991941"/>
                <a:gd name="connsiteX61" fmla="*/ 662773 w 1991940"/>
                <a:gd name="connsiteY61" fmla="*/ 1937705 h 1991941"/>
                <a:gd name="connsiteX62" fmla="*/ 611250 w 1991940"/>
                <a:gd name="connsiteY62" fmla="*/ 1923899 h 1991941"/>
                <a:gd name="connsiteX63" fmla="*/ 786695 w 1991940"/>
                <a:gd name="connsiteY63" fmla="*/ 1269134 h 1991941"/>
                <a:gd name="connsiteX64" fmla="*/ 783618 w 1991940"/>
                <a:gd name="connsiteY64" fmla="*/ 1266595 h 1991941"/>
                <a:gd name="connsiteX65" fmla="*/ 194787 w 1991940"/>
                <a:gd name="connsiteY65" fmla="*/ 1606556 h 1991941"/>
                <a:gd name="connsiteX66" fmla="*/ 168117 w 1991940"/>
                <a:gd name="connsiteY66" fmla="*/ 1560362 h 1991941"/>
                <a:gd name="connsiteX67" fmla="*/ 745049 w 1991940"/>
                <a:gd name="connsiteY67" fmla="*/ 1227272 h 1991941"/>
                <a:gd name="connsiteX68" fmla="*/ 724425 w 1991940"/>
                <a:gd name="connsiteY68" fmla="*/ 1202275 h 1991941"/>
                <a:gd name="connsiteX69" fmla="*/ 694215 w 1991940"/>
                <a:gd name="connsiteY69" fmla="*/ 1146617 h 1991941"/>
                <a:gd name="connsiteX70" fmla="*/ 675691 w 1991940"/>
                <a:gd name="connsiteY70" fmla="*/ 1086940 h 1991941"/>
                <a:gd name="connsiteX71" fmla="*/ 90012 w 1991940"/>
                <a:gd name="connsiteY71" fmla="*/ 1425080 h 1991941"/>
                <a:gd name="connsiteX72" fmla="*/ 63343 w 1991940"/>
                <a:gd name="connsiteY72" fmla="*/ 1378887 h 1991941"/>
                <a:gd name="connsiteX73" fmla="*/ 650982 w 1991940"/>
                <a:gd name="connsiteY73" fmla="*/ 1039613 h 1991941"/>
                <a:gd name="connsiteX74" fmla="*/ 0 w 1991940"/>
                <a:gd name="connsiteY74" fmla="*/ 865183 h 1991941"/>
                <a:gd name="connsiteX75" fmla="*/ 13806 w 1991940"/>
                <a:gd name="connsiteY75" fmla="*/ 813661 h 1991941"/>
                <a:gd name="connsiteX76" fmla="*/ 671411 w 1991940"/>
                <a:gd name="connsiteY76" fmla="*/ 989866 h 1991941"/>
                <a:gd name="connsiteX77" fmla="*/ 675123 w 1991940"/>
                <a:gd name="connsiteY77" fmla="*/ 953042 h 1991941"/>
                <a:gd name="connsiteX78" fmla="*/ 694215 w 1991940"/>
                <a:gd name="connsiteY78" fmla="*/ 891537 h 1991941"/>
                <a:gd name="connsiteX79" fmla="*/ 721359 w 1991940"/>
                <a:gd name="connsiteY79" fmla="*/ 841530 h 1991941"/>
                <a:gd name="connsiteX80" fmla="*/ 54236 w 1991940"/>
                <a:gd name="connsiteY80" fmla="*/ 662773 h 1991941"/>
                <a:gd name="connsiteX81" fmla="*/ 68041 w 1991940"/>
                <a:gd name="connsiteY81" fmla="*/ 611250 h 1991941"/>
                <a:gd name="connsiteX82" fmla="*/ 719023 w 1991940"/>
                <a:gd name="connsiteY82" fmla="*/ 785681 h 1991941"/>
                <a:gd name="connsiteX83" fmla="*/ 379749 w 1991940"/>
                <a:gd name="connsiteY83" fmla="*/ 198041 h 1991941"/>
                <a:gd name="connsiteX84" fmla="*/ 425943 w 1991940"/>
                <a:gd name="connsiteY84" fmla="*/ 171371 h 1991941"/>
                <a:gd name="connsiteX85" fmla="*/ 776062 w 1991940"/>
                <a:gd name="connsiteY85" fmla="*/ 777794 h 1991941"/>
                <a:gd name="connsiteX86" fmla="*/ 812928 w 1991940"/>
                <a:gd name="connsiteY86" fmla="*/ 747376 h 1991941"/>
                <a:gd name="connsiteX87" fmla="*/ 868586 w 1991940"/>
                <a:gd name="connsiteY87" fmla="*/ 717166 h 1991941"/>
                <a:gd name="connsiteX88" fmla="*/ 913402 w 1991940"/>
                <a:gd name="connsiteY88" fmla="*/ 703255 h 1991941"/>
                <a:gd name="connsiteX89" fmla="*/ 561225 w 1991940"/>
                <a:gd name="connsiteY89" fmla="*/ 93266 h 1991941"/>
                <a:gd name="connsiteX90" fmla="*/ 607419 w 1991940"/>
                <a:gd name="connsiteY90" fmla="*/ 66596 h 1991941"/>
                <a:gd name="connsiteX91" fmla="*/ 949946 w 1991940"/>
                <a:gd name="connsiteY91" fmla="*/ 659871 h 199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91940" h="1991941">
                  <a:moveTo>
                    <a:pt x="90012" y="1425080"/>
                  </a:moveTo>
                  <a:lnTo>
                    <a:pt x="168117" y="1560362"/>
                  </a:lnTo>
                  <a:lnTo>
                    <a:pt x="168117" y="1560362"/>
                  </a:lnTo>
                  <a:lnTo>
                    <a:pt x="90012" y="1425080"/>
                  </a:lnTo>
                  <a:close/>
                  <a:moveTo>
                    <a:pt x="991525" y="752377"/>
                  </a:moveTo>
                  <a:cubicBezTo>
                    <a:pt x="844231" y="752377"/>
                    <a:pt x="724825" y="871783"/>
                    <a:pt x="724825" y="1019077"/>
                  </a:cubicBezTo>
                  <a:cubicBezTo>
                    <a:pt x="724825" y="1166371"/>
                    <a:pt x="844231" y="1285777"/>
                    <a:pt x="991525" y="1285777"/>
                  </a:cubicBezTo>
                  <a:cubicBezTo>
                    <a:pt x="1138819" y="1285777"/>
                    <a:pt x="1258225" y="1166371"/>
                    <a:pt x="1258225" y="1019077"/>
                  </a:cubicBezTo>
                  <a:cubicBezTo>
                    <a:pt x="1258225" y="871783"/>
                    <a:pt x="1138819" y="752377"/>
                    <a:pt x="991525" y="752377"/>
                  </a:cubicBezTo>
                  <a:close/>
                  <a:moveTo>
                    <a:pt x="1814935" y="429197"/>
                  </a:moveTo>
                  <a:lnTo>
                    <a:pt x="1893040" y="564479"/>
                  </a:lnTo>
                  <a:lnTo>
                    <a:pt x="1893040" y="564479"/>
                  </a:lnTo>
                  <a:lnTo>
                    <a:pt x="1814935" y="429197"/>
                  </a:lnTo>
                  <a:close/>
                  <a:moveTo>
                    <a:pt x="504041" y="126282"/>
                  </a:moveTo>
                  <a:lnTo>
                    <a:pt x="425943" y="171371"/>
                  </a:lnTo>
                  <a:lnTo>
                    <a:pt x="425943" y="171371"/>
                  </a:lnTo>
                  <a:close/>
                  <a:moveTo>
                    <a:pt x="1126758" y="0"/>
                  </a:moveTo>
                  <a:lnTo>
                    <a:pt x="1178280" y="13805"/>
                  </a:lnTo>
                  <a:lnTo>
                    <a:pt x="996700" y="691475"/>
                  </a:lnTo>
                  <a:lnTo>
                    <a:pt x="1062161" y="698074"/>
                  </a:lnTo>
                  <a:cubicBezTo>
                    <a:pt x="1083491" y="702439"/>
                    <a:pt x="1104066" y="708876"/>
                    <a:pt x="1123666" y="717166"/>
                  </a:cubicBezTo>
                  <a:lnTo>
                    <a:pt x="1147997" y="730373"/>
                  </a:lnTo>
                  <a:lnTo>
                    <a:pt x="1329168" y="54235"/>
                  </a:lnTo>
                  <a:lnTo>
                    <a:pt x="1380690" y="68041"/>
                  </a:lnTo>
                  <a:lnTo>
                    <a:pt x="1206260" y="719024"/>
                  </a:lnTo>
                  <a:lnTo>
                    <a:pt x="1788265" y="383003"/>
                  </a:lnTo>
                  <a:lnTo>
                    <a:pt x="1814935" y="429197"/>
                  </a:lnTo>
                  <a:lnTo>
                    <a:pt x="1214115" y="776081"/>
                  </a:lnTo>
                  <a:lnTo>
                    <a:pt x="1227817" y="787387"/>
                  </a:lnTo>
                  <a:cubicBezTo>
                    <a:pt x="1257464" y="817034"/>
                    <a:pt x="1281457" y="852336"/>
                    <a:pt x="1298037" y="891537"/>
                  </a:cubicBezTo>
                  <a:lnTo>
                    <a:pt x="1302372" y="905501"/>
                  </a:lnTo>
                  <a:lnTo>
                    <a:pt x="1893040" y="564479"/>
                  </a:lnTo>
                  <a:lnTo>
                    <a:pt x="1919709" y="610672"/>
                  </a:lnTo>
                  <a:lnTo>
                    <a:pt x="1332070" y="949946"/>
                  </a:lnTo>
                  <a:lnTo>
                    <a:pt x="1991940" y="1126758"/>
                  </a:lnTo>
                  <a:lnTo>
                    <a:pt x="1978136" y="1178281"/>
                  </a:lnTo>
                  <a:lnTo>
                    <a:pt x="1322115" y="1002501"/>
                  </a:lnTo>
                  <a:lnTo>
                    <a:pt x="1323786" y="1019077"/>
                  </a:lnTo>
                  <a:cubicBezTo>
                    <a:pt x="1323786" y="1064318"/>
                    <a:pt x="1314618" y="1107417"/>
                    <a:pt x="1298037" y="1146617"/>
                  </a:cubicBezTo>
                  <a:lnTo>
                    <a:pt x="1292752" y="1156354"/>
                  </a:lnTo>
                  <a:lnTo>
                    <a:pt x="1937705" y="1329168"/>
                  </a:lnTo>
                  <a:lnTo>
                    <a:pt x="1923900" y="1380691"/>
                  </a:lnTo>
                  <a:lnTo>
                    <a:pt x="1266056" y="1204422"/>
                  </a:lnTo>
                  <a:lnTo>
                    <a:pt x="1265048" y="1205643"/>
                  </a:lnTo>
                  <a:lnTo>
                    <a:pt x="1603303" y="1791518"/>
                  </a:lnTo>
                  <a:lnTo>
                    <a:pt x="1557109" y="1818188"/>
                  </a:lnTo>
                  <a:lnTo>
                    <a:pt x="1228812" y="1249562"/>
                  </a:lnTo>
                  <a:lnTo>
                    <a:pt x="1227817" y="1250768"/>
                  </a:lnTo>
                  <a:cubicBezTo>
                    <a:pt x="1198170" y="1280415"/>
                    <a:pt x="1162867" y="1304408"/>
                    <a:pt x="1123666" y="1320988"/>
                  </a:cubicBezTo>
                  <a:lnTo>
                    <a:pt x="1094841" y="1329936"/>
                  </a:lnTo>
                  <a:lnTo>
                    <a:pt x="1421828" y="1896292"/>
                  </a:lnTo>
                  <a:lnTo>
                    <a:pt x="1375633" y="1922963"/>
                  </a:lnTo>
                  <a:lnTo>
                    <a:pt x="1040374" y="1342277"/>
                  </a:lnTo>
                  <a:lnTo>
                    <a:pt x="1039229" y="1342392"/>
                  </a:lnTo>
                  <a:lnTo>
                    <a:pt x="865183" y="1991941"/>
                  </a:lnTo>
                  <a:lnTo>
                    <a:pt x="738217" y="1957920"/>
                  </a:lnTo>
                  <a:lnTo>
                    <a:pt x="813660" y="1978135"/>
                  </a:lnTo>
                  <a:lnTo>
                    <a:pt x="983193" y="1345433"/>
                  </a:lnTo>
                  <a:lnTo>
                    <a:pt x="930091" y="1340080"/>
                  </a:lnTo>
                  <a:cubicBezTo>
                    <a:pt x="908761" y="1335716"/>
                    <a:pt x="888186" y="1329278"/>
                    <a:pt x="868586" y="1320988"/>
                  </a:cubicBezTo>
                  <a:lnTo>
                    <a:pt x="833172" y="1301766"/>
                  </a:lnTo>
                  <a:lnTo>
                    <a:pt x="662773" y="1937705"/>
                  </a:lnTo>
                  <a:lnTo>
                    <a:pt x="611250" y="1923899"/>
                  </a:lnTo>
                  <a:lnTo>
                    <a:pt x="786695" y="1269134"/>
                  </a:lnTo>
                  <a:lnTo>
                    <a:pt x="783618" y="1266595"/>
                  </a:lnTo>
                  <a:lnTo>
                    <a:pt x="194787" y="1606556"/>
                  </a:lnTo>
                  <a:lnTo>
                    <a:pt x="168117" y="1560362"/>
                  </a:lnTo>
                  <a:lnTo>
                    <a:pt x="745049" y="1227272"/>
                  </a:lnTo>
                  <a:lnTo>
                    <a:pt x="724425" y="1202275"/>
                  </a:lnTo>
                  <a:cubicBezTo>
                    <a:pt x="712649" y="1184844"/>
                    <a:pt x="702506" y="1166218"/>
                    <a:pt x="694215" y="1146617"/>
                  </a:cubicBezTo>
                  <a:lnTo>
                    <a:pt x="675691" y="1086940"/>
                  </a:lnTo>
                  <a:lnTo>
                    <a:pt x="90012" y="1425080"/>
                  </a:lnTo>
                  <a:lnTo>
                    <a:pt x="63343" y="1378887"/>
                  </a:lnTo>
                  <a:lnTo>
                    <a:pt x="650982" y="1039613"/>
                  </a:lnTo>
                  <a:lnTo>
                    <a:pt x="0" y="865183"/>
                  </a:lnTo>
                  <a:lnTo>
                    <a:pt x="13806" y="813661"/>
                  </a:lnTo>
                  <a:lnTo>
                    <a:pt x="671411" y="989866"/>
                  </a:lnTo>
                  <a:lnTo>
                    <a:pt x="675123" y="953042"/>
                  </a:lnTo>
                  <a:cubicBezTo>
                    <a:pt x="679488" y="931712"/>
                    <a:pt x="685925" y="911137"/>
                    <a:pt x="694215" y="891537"/>
                  </a:cubicBezTo>
                  <a:lnTo>
                    <a:pt x="721359" y="841530"/>
                  </a:lnTo>
                  <a:lnTo>
                    <a:pt x="54236" y="662773"/>
                  </a:lnTo>
                  <a:lnTo>
                    <a:pt x="68041" y="611250"/>
                  </a:lnTo>
                  <a:lnTo>
                    <a:pt x="719023" y="785681"/>
                  </a:lnTo>
                  <a:lnTo>
                    <a:pt x="379749" y="198041"/>
                  </a:lnTo>
                  <a:lnTo>
                    <a:pt x="425943" y="171371"/>
                  </a:lnTo>
                  <a:lnTo>
                    <a:pt x="776062" y="777794"/>
                  </a:lnTo>
                  <a:lnTo>
                    <a:pt x="812928" y="747376"/>
                  </a:lnTo>
                  <a:cubicBezTo>
                    <a:pt x="830360" y="735600"/>
                    <a:pt x="848986" y="725457"/>
                    <a:pt x="868586" y="717166"/>
                  </a:cubicBezTo>
                  <a:lnTo>
                    <a:pt x="913402" y="703255"/>
                  </a:lnTo>
                  <a:lnTo>
                    <a:pt x="561225" y="93266"/>
                  </a:lnTo>
                  <a:lnTo>
                    <a:pt x="607419" y="66596"/>
                  </a:lnTo>
                  <a:lnTo>
                    <a:pt x="949946" y="659871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: 塗りつぶしなし 15">
              <a:extLst>
                <a:ext uri="{FF2B5EF4-FFF2-40B4-BE49-F238E27FC236}">
                  <a16:creationId xmlns:a16="http://schemas.microsoft.com/office/drawing/2014/main" id="{EA9B9FBC-73A7-48EC-A2B7-E09D84AFD319}"/>
                </a:ext>
              </a:extLst>
            </p:cNvPr>
            <p:cNvSpPr/>
            <p:nvPr/>
          </p:nvSpPr>
          <p:spPr>
            <a:xfrm>
              <a:off x="3806981" y="3945722"/>
              <a:ext cx="2301240" cy="2301240"/>
            </a:xfrm>
            <a:prstGeom prst="donut">
              <a:avLst>
                <a:gd name="adj" fmla="val 9659"/>
              </a:avLst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円: 塗りつぶしなし 16">
              <a:extLst>
                <a:ext uri="{FF2B5EF4-FFF2-40B4-BE49-F238E27FC236}">
                  <a16:creationId xmlns:a16="http://schemas.microsoft.com/office/drawing/2014/main" id="{65A61D1C-F29C-4523-847E-07CF3388DA4A}"/>
                </a:ext>
              </a:extLst>
            </p:cNvPr>
            <p:cNvSpPr/>
            <p:nvPr/>
          </p:nvSpPr>
          <p:spPr>
            <a:xfrm>
              <a:off x="3611880" y="3750621"/>
              <a:ext cx="2691442" cy="2691442"/>
            </a:xfrm>
            <a:prstGeom prst="donut">
              <a:avLst>
                <a:gd name="adj" fmla="val 9659"/>
              </a:avLst>
            </a:pr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3FF5795B-AF7E-43F6-9DF4-2C38E5EC8DFD}"/>
                </a:ext>
              </a:extLst>
            </p:cNvPr>
            <p:cNvSpPr/>
            <p:nvPr/>
          </p:nvSpPr>
          <p:spPr>
            <a:xfrm>
              <a:off x="4732020" y="4899660"/>
              <a:ext cx="441960" cy="44196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05E1448-2122-421C-AB97-915A19977BDD}"/>
              </a:ext>
            </a:extLst>
          </p:cNvPr>
          <p:cNvGrpSpPr/>
          <p:nvPr/>
        </p:nvGrpSpPr>
        <p:grpSpPr>
          <a:xfrm>
            <a:off x="655607" y="3750621"/>
            <a:ext cx="2691442" cy="2691442"/>
            <a:chOff x="655607" y="3750621"/>
            <a:chExt cx="2691442" cy="2691442"/>
          </a:xfrm>
        </p:grpSpPr>
        <p:sp>
          <p:nvSpPr>
            <p:cNvPr id="20" name="円: 塗りつぶしなし 19">
              <a:extLst>
                <a:ext uri="{FF2B5EF4-FFF2-40B4-BE49-F238E27FC236}">
                  <a16:creationId xmlns:a16="http://schemas.microsoft.com/office/drawing/2014/main" id="{3D3CB8D1-6C8C-4D79-9212-4210122ED3EC}"/>
                </a:ext>
              </a:extLst>
            </p:cNvPr>
            <p:cNvSpPr/>
            <p:nvPr/>
          </p:nvSpPr>
          <p:spPr>
            <a:xfrm>
              <a:off x="812696" y="3905895"/>
              <a:ext cx="2380896" cy="2380894"/>
            </a:xfrm>
            <a:prstGeom prst="donut">
              <a:avLst>
                <a:gd name="adj" fmla="val 12971"/>
              </a:avLst>
            </a:prstGeom>
            <a:solidFill>
              <a:schemeClr val="bg2">
                <a:lumMod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B6A0D9F-FBA6-425A-92FC-E34042C7306E}"/>
                </a:ext>
              </a:extLst>
            </p:cNvPr>
            <p:cNvSpPr/>
            <p:nvPr/>
          </p:nvSpPr>
          <p:spPr>
            <a:xfrm>
              <a:off x="655607" y="3750621"/>
              <a:ext cx="2691442" cy="2691442"/>
            </a:xfrm>
            <a:custGeom>
              <a:avLst/>
              <a:gdLst>
                <a:gd name="connsiteX0" fmla="*/ 1345721 w 2691442"/>
                <a:gd name="connsiteY0" fmla="*/ 1862630 h 2691442"/>
                <a:gd name="connsiteX1" fmla="*/ 1139590 w 2691442"/>
                <a:gd name="connsiteY1" fmla="*/ 2364069 h 2691442"/>
                <a:gd name="connsiteX2" fmla="*/ 1135642 w 2691442"/>
                <a:gd name="connsiteY2" fmla="*/ 2410751 h 2691442"/>
                <a:gd name="connsiteX3" fmla="*/ 1234709 w 2691442"/>
                <a:gd name="connsiteY3" fmla="*/ 2425871 h 2691442"/>
                <a:gd name="connsiteX4" fmla="*/ 1345721 w 2691442"/>
                <a:gd name="connsiteY4" fmla="*/ 2431476 h 2691442"/>
                <a:gd name="connsiteX5" fmla="*/ 1456733 w 2691442"/>
                <a:gd name="connsiteY5" fmla="*/ 2425871 h 2691442"/>
                <a:gd name="connsiteX6" fmla="*/ 1555802 w 2691442"/>
                <a:gd name="connsiteY6" fmla="*/ 2410751 h 2691442"/>
                <a:gd name="connsiteX7" fmla="*/ 1551853 w 2691442"/>
                <a:gd name="connsiteY7" fmla="*/ 2364069 h 2691442"/>
                <a:gd name="connsiteX8" fmla="*/ 1345721 w 2691442"/>
                <a:gd name="connsiteY8" fmla="*/ 1862630 h 2691442"/>
                <a:gd name="connsiteX9" fmla="*/ 936537 w 2691442"/>
                <a:gd name="connsiteY9" fmla="*/ 1691146 h 2691442"/>
                <a:gd name="connsiteX10" fmla="*/ 450688 w 2691442"/>
                <a:gd name="connsiteY10" fmla="*/ 1943576 h 2691442"/>
                <a:gd name="connsiteX11" fmla="*/ 443549 w 2691442"/>
                <a:gd name="connsiteY11" fmla="*/ 1949737 h 2691442"/>
                <a:gd name="connsiteX12" fmla="*/ 445396 w 2691442"/>
                <a:gd name="connsiteY12" fmla="*/ 1952777 h 2691442"/>
                <a:gd name="connsiteX13" fmla="*/ 738665 w 2691442"/>
                <a:gd name="connsiteY13" fmla="*/ 2246046 h 2691442"/>
                <a:gd name="connsiteX14" fmla="*/ 741062 w 2691442"/>
                <a:gd name="connsiteY14" fmla="*/ 2247502 h 2691442"/>
                <a:gd name="connsiteX15" fmla="*/ 771398 w 2691442"/>
                <a:gd name="connsiteY15" fmla="*/ 2211559 h 2691442"/>
                <a:gd name="connsiteX16" fmla="*/ 980212 w 2691442"/>
                <a:gd name="connsiteY16" fmla="*/ 1711231 h 2691442"/>
                <a:gd name="connsiteX17" fmla="*/ 936537 w 2691442"/>
                <a:gd name="connsiteY17" fmla="*/ 1691146 h 2691442"/>
                <a:gd name="connsiteX18" fmla="*/ 1761414 w 2691442"/>
                <a:gd name="connsiteY18" fmla="*/ 1684638 h 2691442"/>
                <a:gd name="connsiteX19" fmla="*/ 1717739 w 2691442"/>
                <a:gd name="connsiteY19" fmla="*/ 1704724 h 2691442"/>
                <a:gd name="connsiteX20" fmla="*/ 1926552 w 2691442"/>
                <a:gd name="connsiteY20" fmla="*/ 2205052 h 2691442"/>
                <a:gd name="connsiteX21" fmla="*/ 1957911 w 2691442"/>
                <a:gd name="connsiteY21" fmla="*/ 2242207 h 2691442"/>
                <a:gd name="connsiteX22" fmla="*/ 2036362 w 2691442"/>
                <a:gd name="connsiteY22" fmla="*/ 2183543 h 2691442"/>
                <a:gd name="connsiteX23" fmla="*/ 2246046 w 2691442"/>
                <a:gd name="connsiteY23" fmla="*/ 1952777 h 2691442"/>
                <a:gd name="connsiteX24" fmla="*/ 2252725 w 2691442"/>
                <a:gd name="connsiteY24" fmla="*/ 1941783 h 2691442"/>
                <a:gd name="connsiteX25" fmla="*/ 2247262 w 2691442"/>
                <a:gd name="connsiteY25" fmla="*/ 1937069 h 2691442"/>
                <a:gd name="connsiteX26" fmla="*/ 1761414 w 2691442"/>
                <a:gd name="connsiteY26" fmla="*/ 1684638 h 2691442"/>
                <a:gd name="connsiteX27" fmla="*/ 1345721 w 2691442"/>
                <a:gd name="connsiteY27" fmla="*/ 1662693 h 2691442"/>
                <a:gd name="connsiteX28" fmla="*/ 1283299 w 2691442"/>
                <a:gd name="connsiteY28" fmla="*/ 1725115 h 2691442"/>
                <a:gd name="connsiteX29" fmla="*/ 1345721 w 2691442"/>
                <a:gd name="connsiteY29" fmla="*/ 1787537 h 2691442"/>
                <a:gd name="connsiteX30" fmla="*/ 1408143 w 2691442"/>
                <a:gd name="connsiteY30" fmla="*/ 1725115 h 2691442"/>
                <a:gd name="connsiteX31" fmla="*/ 1345721 w 2691442"/>
                <a:gd name="connsiteY31" fmla="*/ 1662693 h 2691442"/>
                <a:gd name="connsiteX32" fmla="*/ 1091129 w 2691442"/>
                <a:gd name="connsiteY32" fmla="*/ 1557386 h 2691442"/>
                <a:gd name="connsiteX33" fmla="*/ 1046990 w 2691442"/>
                <a:gd name="connsiteY33" fmla="*/ 1575669 h 2691442"/>
                <a:gd name="connsiteX34" fmla="*/ 1046990 w 2691442"/>
                <a:gd name="connsiteY34" fmla="*/ 1663947 h 2691442"/>
                <a:gd name="connsiteX35" fmla="*/ 1135268 w 2691442"/>
                <a:gd name="connsiteY35" fmla="*/ 1663947 h 2691442"/>
                <a:gd name="connsiteX36" fmla="*/ 1135268 w 2691442"/>
                <a:gd name="connsiteY36" fmla="*/ 1575669 h 2691442"/>
                <a:gd name="connsiteX37" fmla="*/ 1091129 w 2691442"/>
                <a:gd name="connsiteY37" fmla="*/ 1557386 h 2691442"/>
                <a:gd name="connsiteX38" fmla="*/ 1599850 w 2691442"/>
                <a:gd name="connsiteY38" fmla="*/ 1557133 h 2691442"/>
                <a:gd name="connsiteX39" fmla="*/ 1555711 w 2691442"/>
                <a:gd name="connsiteY39" fmla="*/ 1575416 h 2691442"/>
                <a:gd name="connsiteX40" fmla="*/ 1555711 w 2691442"/>
                <a:gd name="connsiteY40" fmla="*/ 1663694 h 2691442"/>
                <a:gd name="connsiteX41" fmla="*/ 1643989 w 2691442"/>
                <a:gd name="connsiteY41" fmla="*/ 1663694 h 2691442"/>
                <a:gd name="connsiteX42" fmla="*/ 1643989 w 2691442"/>
                <a:gd name="connsiteY42" fmla="*/ 1575416 h 2691442"/>
                <a:gd name="connsiteX43" fmla="*/ 1599850 w 2691442"/>
                <a:gd name="connsiteY43" fmla="*/ 1557133 h 2691442"/>
                <a:gd name="connsiteX44" fmla="*/ 1704904 w 2691442"/>
                <a:gd name="connsiteY44" fmla="*/ 1303152 h 2691442"/>
                <a:gd name="connsiteX45" fmla="*/ 1642482 w 2691442"/>
                <a:gd name="connsiteY45" fmla="*/ 1365574 h 2691442"/>
                <a:gd name="connsiteX46" fmla="*/ 1704904 w 2691442"/>
                <a:gd name="connsiteY46" fmla="*/ 1427996 h 2691442"/>
                <a:gd name="connsiteX47" fmla="*/ 1767326 w 2691442"/>
                <a:gd name="connsiteY47" fmla="*/ 1365574 h 2691442"/>
                <a:gd name="connsiteX48" fmla="*/ 1704904 w 2691442"/>
                <a:gd name="connsiteY48" fmla="*/ 1303152 h 2691442"/>
                <a:gd name="connsiteX49" fmla="*/ 985822 w 2691442"/>
                <a:gd name="connsiteY49" fmla="*/ 1303152 h 2691442"/>
                <a:gd name="connsiteX50" fmla="*/ 923400 w 2691442"/>
                <a:gd name="connsiteY50" fmla="*/ 1365574 h 2691442"/>
                <a:gd name="connsiteX51" fmla="*/ 985822 w 2691442"/>
                <a:gd name="connsiteY51" fmla="*/ 1427996 h 2691442"/>
                <a:gd name="connsiteX52" fmla="*/ 1048244 w 2691442"/>
                <a:gd name="connsiteY52" fmla="*/ 1365574 h 2691442"/>
                <a:gd name="connsiteX53" fmla="*/ 985822 w 2691442"/>
                <a:gd name="connsiteY53" fmla="*/ 1303152 h 2691442"/>
                <a:gd name="connsiteX54" fmla="*/ 2409329 w 2691442"/>
                <a:gd name="connsiteY54" fmla="*/ 1126560 h 2691442"/>
                <a:gd name="connsiteX55" fmla="*/ 2364069 w 2691442"/>
                <a:gd name="connsiteY55" fmla="*/ 1130388 h 2691442"/>
                <a:gd name="connsiteX56" fmla="*/ 1862630 w 2691442"/>
                <a:gd name="connsiteY56" fmla="*/ 1336518 h 2691442"/>
                <a:gd name="connsiteX57" fmla="*/ 2364069 w 2691442"/>
                <a:gd name="connsiteY57" fmla="*/ 1542651 h 2691442"/>
                <a:gd name="connsiteX58" fmla="*/ 2412137 w 2691442"/>
                <a:gd name="connsiteY58" fmla="*/ 1546717 h 2691442"/>
                <a:gd name="connsiteX59" fmla="*/ 2425870 w 2691442"/>
                <a:gd name="connsiteY59" fmla="*/ 1456733 h 2691442"/>
                <a:gd name="connsiteX60" fmla="*/ 2431476 w 2691442"/>
                <a:gd name="connsiteY60" fmla="*/ 1345721 h 2691442"/>
                <a:gd name="connsiteX61" fmla="*/ 2409417 w 2691442"/>
                <a:gd name="connsiteY61" fmla="*/ 1126904 h 2691442"/>
                <a:gd name="connsiteX62" fmla="*/ 282113 w 2691442"/>
                <a:gd name="connsiteY62" fmla="*/ 1126559 h 2691442"/>
                <a:gd name="connsiteX63" fmla="*/ 282025 w 2691442"/>
                <a:gd name="connsiteY63" fmla="*/ 1126904 h 2691442"/>
                <a:gd name="connsiteX64" fmla="*/ 259966 w 2691442"/>
                <a:gd name="connsiteY64" fmla="*/ 1345721 h 2691442"/>
                <a:gd name="connsiteX65" fmla="*/ 265572 w 2691442"/>
                <a:gd name="connsiteY65" fmla="*/ 1456733 h 2691442"/>
                <a:gd name="connsiteX66" fmla="*/ 279305 w 2691442"/>
                <a:gd name="connsiteY66" fmla="*/ 1546716 h 2691442"/>
                <a:gd name="connsiteX67" fmla="*/ 327374 w 2691442"/>
                <a:gd name="connsiteY67" fmla="*/ 1542650 h 2691442"/>
                <a:gd name="connsiteX68" fmla="*/ 828812 w 2691442"/>
                <a:gd name="connsiteY68" fmla="*/ 1336518 h 2691442"/>
                <a:gd name="connsiteX69" fmla="*/ 327374 w 2691442"/>
                <a:gd name="connsiteY69" fmla="*/ 1130387 h 2691442"/>
                <a:gd name="connsiteX70" fmla="*/ 1599597 w 2691442"/>
                <a:gd name="connsiteY70" fmla="*/ 1048918 h 2691442"/>
                <a:gd name="connsiteX71" fmla="*/ 1555458 w 2691442"/>
                <a:gd name="connsiteY71" fmla="*/ 1067201 h 2691442"/>
                <a:gd name="connsiteX72" fmla="*/ 1555458 w 2691442"/>
                <a:gd name="connsiteY72" fmla="*/ 1155479 h 2691442"/>
                <a:gd name="connsiteX73" fmla="*/ 1643736 w 2691442"/>
                <a:gd name="connsiteY73" fmla="*/ 1155479 h 2691442"/>
                <a:gd name="connsiteX74" fmla="*/ 1643736 w 2691442"/>
                <a:gd name="connsiteY74" fmla="*/ 1067201 h 2691442"/>
                <a:gd name="connsiteX75" fmla="*/ 1599597 w 2691442"/>
                <a:gd name="connsiteY75" fmla="*/ 1048918 h 2691442"/>
                <a:gd name="connsiteX76" fmla="*/ 1091382 w 2691442"/>
                <a:gd name="connsiteY76" fmla="*/ 1048665 h 2691442"/>
                <a:gd name="connsiteX77" fmla="*/ 1047243 w 2691442"/>
                <a:gd name="connsiteY77" fmla="*/ 1066948 h 2691442"/>
                <a:gd name="connsiteX78" fmla="*/ 1047243 w 2691442"/>
                <a:gd name="connsiteY78" fmla="*/ 1155226 h 2691442"/>
                <a:gd name="connsiteX79" fmla="*/ 1135521 w 2691442"/>
                <a:gd name="connsiteY79" fmla="*/ 1155226 h 2691442"/>
                <a:gd name="connsiteX80" fmla="*/ 1135521 w 2691442"/>
                <a:gd name="connsiteY80" fmla="*/ 1066948 h 2691442"/>
                <a:gd name="connsiteX81" fmla="*/ 1091382 w 2691442"/>
                <a:gd name="connsiteY81" fmla="*/ 1048665 h 2691442"/>
                <a:gd name="connsiteX82" fmla="*/ 1345721 w 2691442"/>
                <a:gd name="connsiteY82" fmla="*/ 943611 h 2691442"/>
                <a:gd name="connsiteX83" fmla="*/ 1283299 w 2691442"/>
                <a:gd name="connsiteY83" fmla="*/ 1006033 h 2691442"/>
                <a:gd name="connsiteX84" fmla="*/ 1345721 w 2691442"/>
                <a:gd name="connsiteY84" fmla="*/ 1068455 h 2691442"/>
                <a:gd name="connsiteX85" fmla="*/ 1408143 w 2691442"/>
                <a:gd name="connsiteY85" fmla="*/ 1006033 h 2691442"/>
                <a:gd name="connsiteX86" fmla="*/ 1345721 w 2691442"/>
                <a:gd name="connsiteY86" fmla="*/ 943611 h 2691442"/>
                <a:gd name="connsiteX87" fmla="*/ 1950382 w 2691442"/>
                <a:gd name="connsiteY87" fmla="*/ 443941 h 2691442"/>
                <a:gd name="connsiteX88" fmla="*/ 1920044 w 2691442"/>
                <a:gd name="connsiteY88" fmla="*/ 479885 h 2691442"/>
                <a:gd name="connsiteX89" fmla="*/ 1711231 w 2691442"/>
                <a:gd name="connsiteY89" fmla="*/ 980212 h 2691442"/>
                <a:gd name="connsiteX90" fmla="*/ 2211558 w 2691442"/>
                <a:gd name="connsiteY90" fmla="*/ 771399 h 2691442"/>
                <a:gd name="connsiteX91" fmla="*/ 2247502 w 2691442"/>
                <a:gd name="connsiteY91" fmla="*/ 741062 h 2691442"/>
                <a:gd name="connsiteX92" fmla="*/ 2246046 w 2691442"/>
                <a:gd name="connsiteY92" fmla="*/ 738665 h 2691442"/>
                <a:gd name="connsiteX93" fmla="*/ 1952777 w 2691442"/>
                <a:gd name="connsiteY93" fmla="*/ 445396 h 2691442"/>
                <a:gd name="connsiteX94" fmla="*/ 748993 w 2691442"/>
                <a:gd name="connsiteY94" fmla="*/ 439122 h 2691442"/>
                <a:gd name="connsiteX95" fmla="*/ 738665 w 2691442"/>
                <a:gd name="connsiteY95" fmla="*/ 445396 h 2691442"/>
                <a:gd name="connsiteX96" fmla="*/ 507900 w 2691442"/>
                <a:gd name="connsiteY96" fmla="*/ 655080 h 2691442"/>
                <a:gd name="connsiteX97" fmla="*/ 449236 w 2691442"/>
                <a:gd name="connsiteY97" fmla="*/ 733531 h 2691442"/>
                <a:gd name="connsiteX98" fmla="*/ 486392 w 2691442"/>
                <a:gd name="connsiteY98" fmla="*/ 764891 h 2691442"/>
                <a:gd name="connsiteX99" fmla="*/ 986719 w 2691442"/>
                <a:gd name="connsiteY99" fmla="*/ 973704 h 2691442"/>
                <a:gd name="connsiteX100" fmla="*/ 777906 w 2691442"/>
                <a:gd name="connsiteY100" fmla="*/ 473377 h 2691442"/>
                <a:gd name="connsiteX101" fmla="*/ 1345721 w 2691442"/>
                <a:gd name="connsiteY101" fmla="*/ 259966 h 2691442"/>
                <a:gd name="connsiteX102" fmla="*/ 1234709 w 2691442"/>
                <a:gd name="connsiteY102" fmla="*/ 265572 h 2691442"/>
                <a:gd name="connsiteX103" fmla="*/ 1135641 w 2691442"/>
                <a:gd name="connsiteY103" fmla="*/ 280691 h 2691442"/>
                <a:gd name="connsiteX104" fmla="*/ 1139590 w 2691442"/>
                <a:gd name="connsiteY104" fmla="*/ 327375 h 2691442"/>
                <a:gd name="connsiteX105" fmla="*/ 1345721 w 2691442"/>
                <a:gd name="connsiteY105" fmla="*/ 828813 h 2691442"/>
                <a:gd name="connsiteX106" fmla="*/ 1551853 w 2691442"/>
                <a:gd name="connsiteY106" fmla="*/ 327375 h 2691442"/>
                <a:gd name="connsiteX107" fmla="*/ 1555802 w 2691442"/>
                <a:gd name="connsiteY107" fmla="*/ 280691 h 2691442"/>
                <a:gd name="connsiteX108" fmla="*/ 1456733 w 2691442"/>
                <a:gd name="connsiteY108" fmla="*/ 265572 h 2691442"/>
                <a:gd name="connsiteX109" fmla="*/ 1345721 w 2691442"/>
                <a:gd name="connsiteY109" fmla="*/ 259966 h 2691442"/>
                <a:gd name="connsiteX110" fmla="*/ 1345721 w 2691442"/>
                <a:gd name="connsiteY110" fmla="*/ 0 h 2691442"/>
                <a:gd name="connsiteX111" fmla="*/ 2691442 w 2691442"/>
                <a:gd name="connsiteY111" fmla="*/ 1345721 h 2691442"/>
                <a:gd name="connsiteX112" fmla="*/ 1345721 w 2691442"/>
                <a:gd name="connsiteY112" fmla="*/ 2691442 h 2691442"/>
                <a:gd name="connsiteX113" fmla="*/ 0 w 2691442"/>
                <a:gd name="connsiteY113" fmla="*/ 1345721 h 2691442"/>
                <a:gd name="connsiteX114" fmla="*/ 1345721 w 2691442"/>
                <a:gd name="connsiteY114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2691442" h="2691442">
                  <a:moveTo>
                    <a:pt x="1345721" y="1862630"/>
                  </a:moveTo>
                  <a:cubicBezTo>
                    <a:pt x="1253057" y="1862630"/>
                    <a:pt x="1173551" y="2069395"/>
                    <a:pt x="1139590" y="2364069"/>
                  </a:cubicBezTo>
                  <a:lnTo>
                    <a:pt x="1135642" y="2410751"/>
                  </a:lnTo>
                  <a:lnTo>
                    <a:pt x="1234709" y="2425871"/>
                  </a:lnTo>
                  <a:cubicBezTo>
                    <a:pt x="1271209" y="2429577"/>
                    <a:pt x="1308243" y="2431476"/>
                    <a:pt x="1345721" y="2431476"/>
                  </a:cubicBezTo>
                  <a:cubicBezTo>
                    <a:pt x="1383199" y="2431476"/>
                    <a:pt x="1420233" y="2429577"/>
                    <a:pt x="1456733" y="2425871"/>
                  </a:cubicBezTo>
                  <a:lnTo>
                    <a:pt x="1555802" y="2410751"/>
                  </a:lnTo>
                  <a:lnTo>
                    <a:pt x="1551853" y="2364069"/>
                  </a:lnTo>
                  <a:cubicBezTo>
                    <a:pt x="1517891" y="2069395"/>
                    <a:pt x="1438386" y="1862630"/>
                    <a:pt x="1345721" y="1862630"/>
                  </a:cubicBezTo>
                  <a:close/>
                  <a:moveTo>
                    <a:pt x="936537" y="1691146"/>
                  </a:moveTo>
                  <a:cubicBezTo>
                    <a:pt x="841874" y="1677684"/>
                    <a:pt x="656043" y="1775480"/>
                    <a:pt x="450688" y="1943576"/>
                  </a:cubicBezTo>
                  <a:lnTo>
                    <a:pt x="443549" y="1949737"/>
                  </a:lnTo>
                  <a:lnTo>
                    <a:pt x="445396" y="1952777"/>
                  </a:lnTo>
                  <a:cubicBezTo>
                    <a:pt x="523443" y="2068302"/>
                    <a:pt x="623140" y="2167999"/>
                    <a:pt x="738665" y="2246046"/>
                  </a:cubicBezTo>
                  <a:lnTo>
                    <a:pt x="741062" y="2247502"/>
                  </a:lnTo>
                  <a:lnTo>
                    <a:pt x="771398" y="2211559"/>
                  </a:lnTo>
                  <a:cubicBezTo>
                    <a:pt x="955750" y="1979179"/>
                    <a:pt x="1045736" y="1776755"/>
                    <a:pt x="980212" y="1711231"/>
                  </a:cubicBezTo>
                  <a:cubicBezTo>
                    <a:pt x="969291" y="1700311"/>
                    <a:pt x="954568" y="1693710"/>
                    <a:pt x="936537" y="1691146"/>
                  </a:cubicBezTo>
                  <a:close/>
                  <a:moveTo>
                    <a:pt x="1761414" y="1684638"/>
                  </a:moveTo>
                  <a:cubicBezTo>
                    <a:pt x="1743383" y="1687202"/>
                    <a:pt x="1728659" y="1693803"/>
                    <a:pt x="1717739" y="1704724"/>
                  </a:cubicBezTo>
                  <a:cubicBezTo>
                    <a:pt x="1652215" y="1770248"/>
                    <a:pt x="1742200" y="1972672"/>
                    <a:pt x="1926552" y="2205052"/>
                  </a:cubicBezTo>
                  <a:lnTo>
                    <a:pt x="1957911" y="2242207"/>
                  </a:lnTo>
                  <a:lnTo>
                    <a:pt x="2036362" y="2183543"/>
                  </a:lnTo>
                  <a:cubicBezTo>
                    <a:pt x="2116798" y="2117161"/>
                    <a:pt x="2187511" y="2039421"/>
                    <a:pt x="2246046" y="1952777"/>
                  </a:cubicBezTo>
                  <a:lnTo>
                    <a:pt x="2252725" y="1941783"/>
                  </a:lnTo>
                  <a:lnTo>
                    <a:pt x="2247262" y="1937069"/>
                  </a:lnTo>
                  <a:cubicBezTo>
                    <a:pt x="2041907" y="1768973"/>
                    <a:pt x="1856077" y="1671176"/>
                    <a:pt x="1761414" y="1684638"/>
                  </a:cubicBezTo>
                  <a:close/>
                  <a:moveTo>
                    <a:pt x="1345721" y="1662693"/>
                  </a:moveTo>
                  <a:cubicBezTo>
                    <a:pt x="1311246" y="1662693"/>
                    <a:pt x="1283299" y="1690640"/>
                    <a:pt x="1283299" y="1725115"/>
                  </a:cubicBezTo>
                  <a:cubicBezTo>
                    <a:pt x="1283300" y="1759590"/>
                    <a:pt x="1311247" y="1787537"/>
                    <a:pt x="1345721" y="1787537"/>
                  </a:cubicBezTo>
                  <a:cubicBezTo>
                    <a:pt x="1380197" y="1787537"/>
                    <a:pt x="1408144" y="1759590"/>
                    <a:pt x="1408143" y="1725115"/>
                  </a:cubicBezTo>
                  <a:cubicBezTo>
                    <a:pt x="1408144" y="1690640"/>
                    <a:pt x="1380197" y="1662693"/>
                    <a:pt x="1345721" y="1662693"/>
                  </a:cubicBezTo>
                  <a:close/>
                  <a:moveTo>
                    <a:pt x="1091129" y="1557386"/>
                  </a:moveTo>
                  <a:cubicBezTo>
                    <a:pt x="1075154" y="1557386"/>
                    <a:pt x="1059179" y="1563481"/>
                    <a:pt x="1046990" y="1575669"/>
                  </a:cubicBezTo>
                  <a:cubicBezTo>
                    <a:pt x="1022613" y="1600047"/>
                    <a:pt x="1022613" y="1639570"/>
                    <a:pt x="1046990" y="1663947"/>
                  </a:cubicBezTo>
                  <a:cubicBezTo>
                    <a:pt x="1071368" y="1688325"/>
                    <a:pt x="1110891" y="1688325"/>
                    <a:pt x="1135268" y="1663947"/>
                  </a:cubicBezTo>
                  <a:cubicBezTo>
                    <a:pt x="1159646" y="1639570"/>
                    <a:pt x="1159646" y="1600047"/>
                    <a:pt x="1135268" y="1575669"/>
                  </a:cubicBezTo>
                  <a:cubicBezTo>
                    <a:pt x="1123080" y="1563481"/>
                    <a:pt x="1107104" y="1557386"/>
                    <a:pt x="1091129" y="1557386"/>
                  </a:cubicBezTo>
                  <a:close/>
                  <a:moveTo>
                    <a:pt x="1599850" y="1557133"/>
                  </a:moveTo>
                  <a:cubicBezTo>
                    <a:pt x="1583875" y="1557133"/>
                    <a:pt x="1567900" y="1563227"/>
                    <a:pt x="1555711" y="1575416"/>
                  </a:cubicBezTo>
                  <a:cubicBezTo>
                    <a:pt x="1531334" y="1599793"/>
                    <a:pt x="1531334" y="1639316"/>
                    <a:pt x="1555711" y="1663694"/>
                  </a:cubicBezTo>
                  <a:cubicBezTo>
                    <a:pt x="1580089" y="1688072"/>
                    <a:pt x="1619612" y="1688072"/>
                    <a:pt x="1643989" y="1663694"/>
                  </a:cubicBezTo>
                  <a:cubicBezTo>
                    <a:pt x="1668367" y="1639316"/>
                    <a:pt x="1668367" y="1599793"/>
                    <a:pt x="1643989" y="1575416"/>
                  </a:cubicBezTo>
                  <a:cubicBezTo>
                    <a:pt x="1631800" y="1563227"/>
                    <a:pt x="1615825" y="1557133"/>
                    <a:pt x="1599850" y="1557133"/>
                  </a:cubicBezTo>
                  <a:close/>
                  <a:moveTo>
                    <a:pt x="1704904" y="1303152"/>
                  </a:moveTo>
                  <a:cubicBezTo>
                    <a:pt x="1670429" y="1303152"/>
                    <a:pt x="1642482" y="1331099"/>
                    <a:pt x="1642482" y="1365574"/>
                  </a:cubicBezTo>
                  <a:cubicBezTo>
                    <a:pt x="1642482" y="1400049"/>
                    <a:pt x="1670429" y="1427996"/>
                    <a:pt x="1704904" y="1427996"/>
                  </a:cubicBezTo>
                  <a:cubicBezTo>
                    <a:pt x="1739379" y="1427996"/>
                    <a:pt x="1767326" y="1400049"/>
                    <a:pt x="1767326" y="1365574"/>
                  </a:cubicBezTo>
                  <a:cubicBezTo>
                    <a:pt x="1767326" y="1331099"/>
                    <a:pt x="1739379" y="1303152"/>
                    <a:pt x="1704904" y="1303152"/>
                  </a:cubicBezTo>
                  <a:close/>
                  <a:moveTo>
                    <a:pt x="985822" y="1303152"/>
                  </a:moveTo>
                  <a:cubicBezTo>
                    <a:pt x="951348" y="1303152"/>
                    <a:pt x="923401" y="1331099"/>
                    <a:pt x="923400" y="1365574"/>
                  </a:cubicBezTo>
                  <a:cubicBezTo>
                    <a:pt x="923401" y="1400049"/>
                    <a:pt x="951348" y="1427996"/>
                    <a:pt x="985822" y="1427996"/>
                  </a:cubicBezTo>
                  <a:cubicBezTo>
                    <a:pt x="1020298" y="1427996"/>
                    <a:pt x="1048245" y="1400049"/>
                    <a:pt x="1048244" y="1365574"/>
                  </a:cubicBezTo>
                  <a:cubicBezTo>
                    <a:pt x="1048245" y="1331099"/>
                    <a:pt x="1020298" y="1303152"/>
                    <a:pt x="985822" y="1303152"/>
                  </a:cubicBezTo>
                  <a:close/>
                  <a:moveTo>
                    <a:pt x="2409329" y="1126560"/>
                  </a:moveTo>
                  <a:lnTo>
                    <a:pt x="2364069" y="1130388"/>
                  </a:lnTo>
                  <a:cubicBezTo>
                    <a:pt x="2069394" y="1164349"/>
                    <a:pt x="1862630" y="1243854"/>
                    <a:pt x="1862630" y="1336518"/>
                  </a:cubicBezTo>
                  <a:cubicBezTo>
                    <a:pt x="1862630" y="1429183"/>
                    <a:pt x="2069394" y="1508689"/>
                    <a:pt x="2364069" y="1542651"/>
                  </a:cubicBezTo>
                  <a:lnTo>
                    <a:pt x="2412137" y="1546717"/>
                  </a:lnTo>
                  <a:lnTo>
                    <a:pt x="2425870" y="1456733"/>
                  </a:lnTo>
                  <a:cubicBezTo>
                    <a:pt x="2429577" y="1420233"/>
                    <a:pt x="2431476" y="1383199"/>
                    <a:pt x="2431476" y="1345721"/>
                  </a:cubicBezTo>
                  <a:cubicBezTo>
                    <a:pt x="2431476" y="1270766"/>
                    <a:pt x="2423881" y="1197584"/>
                    <a:pt x="2409417" y="1126904"/>
                  </a:cubicBezTo>
                  <a:close/>
                  <a:moveTo>
                    <a:pt x="282113" y="1126559"/>
                  </a:moveTo>
                  <a:lnTo>
                    <a:pt x="282025" y="1126904"/>
                  </a:lnTo>
                  <a:cubicBezTo>
                    <a:pt x="267562" y="1197584"/>
                    <a:pt x="259966" y="1270766"/>
                    <a:pt x="259966" y="1345721"/>
                  </a:cubicBezTo>
                  <a:cubicBezTo>
                    <a:pt x="259966" y="1383199"/>
                    <a:pt x="261865" y="1420233"/>
                    <a:pt x="265572" y="1456733"/>
                  </a:cubicBezTo>
                  <a:lnTo>
                    <a:pt x="279305" y="1546716"/>
                  </a:lnTo>
                  <a:lnTo>
                    <a:pt x="327374" y="1542650"/>
                  </a:lnTo>
                  <a:cubicBezTo>
                    <a:pt x="622048" y="1508689"/>
                    <a:pt x="828812" y="1429183"/>
                    <a:pt x="828812" y="1336518"/>
                  </a:cubicBezTo>
                  <a:cubicBezTo>
                    <a:pt x="828812" y="1243854"/>
                    <a:pt x="622048" y="1164349"/>
                    <a:pt x="327374" y="1130387"/>
                  </a:cubicBezTo>
                  <a:close/>
                  <a:moveTo>
                    <a:pt x="1599597" y="1048918"/>
                  </a:moveTo>
                  <a:cubicBezTo>
                    <a:pt x="1583622" y="1048918"/>
                    <a:pt x="1567646" y="1055013"/>
                    <a:pt x="1555458" y="1067201"/>
                  </a:cubicBezTo>
                  <a:cubicBezTo>
                    <a:pt x="1531080" y="1091579"/>
                    <a:pt x="1531080" y="1131102"/>
                    <a:pt x="1555458" y="1155479"/>
                  </a:cubicBezTo>
                  <a:cubicBezTo>
                    <a:pt x="1579835" y="1179857"/>
                    <a:pt x="1619359" y="1179857"/>
                    <a:pt x="1643736" y="1155479"/>
                  </a:cubicBezTo>
                  <a:cubicBezTo>
                    <a:pt x="1668114" y="1131102"/>
                    <a:pt x="1668114" y="1091579"/>
                    <a:pt x="1643736" y="1067201"/>
                  </a:cubicBezTo>
                  <a:cubicBezTo>
                    <a:pt x="1631548" y="1055013"/>
                    <a:pt x="1615572" y="1048918"/>
                    <a:pt x="1599597" y="1048918"/>
                  </a:cubicBezTo>
                  <a:close/>
                  <a:moveTo>
                    <a:pt x="1091382" y="1048665"/>
                  </a:moveTo>
                  <a:cubicBezTo>
                    <a:pt x="1075407" y="1048665"/>
                    <a:pt x="1059432" y="1054760"/>
                    <a:pt x="1047243" y="1066948"/>
                  </a:cubicBezTo>
                  <a:cubicBezTo>
                    <a:pt x="1022866" y="1091326"/>
                    <a:pt x="1022866" y="1130849"/>
                    <a:pt x="1047243" y="1155226"/>
                  </a:cubicBezTo>
                  <a:cubicBezTo>
                    <a:pt x="1071621" y="1179604"/>
                    <a:pt x="1111144" y="1179604"/>
                    <a:pt x="1135521" y="1155226"/>
                  </a:cubicBezTo>
                  <a:cubicBezTo>
                    <a:pt x="1159899" y="1130849"/>
                    <a:pt x="1159899" y="1091326"/>
                    <a:pt x="1135521" y="1066948"/>
                  </a:cubicBezTo>
                  <a:cubicBezTo>
                    <a:pt x="1123333" y="1054760"/>
                    <a:pt x="1107357" y="1048665"/>
                    <a:pt x="1091382" y="1048665"/>
                  </a:cubicBezTo>
                  <a:close/>
                  <a:moveTo>
                    <a:pt x="1345721" y="943611"/>
                  </a:moveTo>
                  <a:cubicBezTo>
                    <a:pt x="1311247" y="943611"/>
                    <a:pt x="1283300" y="971558"/>
                    <a:pt x="1283299" y="1006033"/>
                  </a:cubicBezTo>
                  <a:cubicBezTo>
                    <a:pt x="1283299" y="1040509"/>
                    <a:pt x="1311246" y="1068456"/>
                    <a:pt x="1345721" y="1068455"/>
                  </a:cubicBezTo>
                  <a:cubicBezTo>
                    <a:pt x="1380197" y="1068455"/>
                    <a:pt x="1408144" y="1040508"/>
                    <a:pt x="1408143" y="1006033"/>
                  </a:cubicBezTo>
                  <a:cubicBezTo>
                    <a:pt x="1408144" y="971558"/>
                    <a:pt x="1380197" y="943611"/>
                    <a:pt x="1345721" y="943611"/>
                  </a:cubicBezTo>
                  <a:close/>
                  <a:moveTo>
                    <a:pt x="1950382" y="443941"/>
                  </a:moveTo>
                  <a:lnTo>
                    <a:pt x="1920044" y="479885"/>
                  </a:lnTo>
                  <a:cubicBezTo>
                    <a:pt x="1735692" y="712266"/>
                    <a:pt x="1645707" y="914689"/>
                    <a:pt x="1711231" y="980212"/>
                  </a:cubicBezTo>
                  <a:cubicBezTo>
                    <a:pt x="1776755" y="1045736"/>
                    <a:pt x="1979178" y="955750"/>
                    <a:pt x="2211558" y="771399"/>
                  </a:cubicBezTo>
                  <a:lnTo>
                    <a:pt x="2247502" y="741062"/>
                  </a:lnTo>
                  <a:lnTo>
                    <a:pt x="2246046" y="738665"/>
                  </a:lnTo>
                  <a:cubicBezTo>
                    <a:pt x="2167999" y="623140"/>
                    <a:pt x="2068302" y="523443"/>
                    <a:pt x="1952777" y="445396"/>
                  </a:cubicBezTo>
                  <a:close/>
                  <a:moveTo>
                    <a:pt x="748993" y="439122"/>
                  </a:moveTo>
                  <a:lnTo>
                    <a:pt x="738665" y="445396"/>
                  </a:lnTo>
                  <a:cubicBezTo>
                    <a:pt x="652021" y="503932"/>
                    <a:pt x="574281" y="574645"/>
                    <a:pt x="507900" y="655080"/>
                  </a:cubicBezTo>
                  <a:lnTo>
                    <a:pt x="449236" y="733531"/>
                  </a:lnTo>
                  <a:lnTo>
                    <a:pt x="486392" y="764891"/>
                  </a:lnTo>
                  <a:cubicBezTo>
                    <a:pt x="718772" y="949242"/>
                    <a:pt x="921195" y="1039228"/>
                    <a:pt x="986719" y="973704"/>
                  </a:cubicBezTo>
                  <a:cubicBezTo>
                    <a:pt x="1052243" y="908181"/>
                    <a:pt x="962257" y="705758"/>
                    <a:pt x="777906" y="473377"/>
                  </a:cubicBezTo>
                  <a:close/>
                  <a:moveTo>
                    <a:pt x="1345721" y="259966"/>
                  </a:moveTo>
                  <a:cubicBezTo>
                    <a:pt x="1308243" y="259966"/>
                    <a:pt x="1271209" y="261865"/>
                    <a:pt x="1234709" y="265572"/>
                  </a:cubicBezTo>
                  <a:lnTo>
                    <a:pt x="1135641" y="280691"/>
                  </a:lnTo>
                  <a:lnTo>
                    <a:pt x="1139590" y="327375"/>
                  </a:lnTo>
                  <a:cubicBezTo>
                    <a:pt x="1173551" y="622049"/>
                    <a:pt x="1253057" y="828813"/>
                    <a:pt x="1345721" y="828813"/>
                  </a:cubicBezTo>
                  <a:cubicBezTo>
                    <a:pt x="1438386" y="828813"/>
                    <a:pt x="1517891" y="622049"/>
                    <a:pt x="1551853" y="327375"/>
                  </a:cubicBezTo>
                  <a:lnTo>
                    <a:pt x="1555802" y="280691"/>
                  </a:lnTo>
                  <a:lnTo>
                    <a:pt x="1456733" y="265572"/>
                  </a:lnTo>
                  <a:cubicBezTo>
                    <a:pt x="1420233" y="261865"/>
                    <a:pt x="1383199" y="259966"/>
                    <a:pt x="1345721" y="259966"/>
                  </a:cubicBez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D203C46B-1196-4978-ABB1-52F404B7A51F}"/>
                </a:ext>
              </a:extLst>
            </p:cNvPr>
            <p:cNvSpPr/>
            <p:nvPr/>
          </p:nvSpPr>
          <p:spPr>
            <a:xfrm>
              <a:off x="1780348" y="4899660"/>
              <a:ext cx="441960" cy="44196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740DA38-E88A-4031-BFB8-10D33F5C1A65}"/>
              </a:ext>
            </a:extLst>
          </p:cNvPr>
          <p:cNvGrpSpPr/>
          <p:nvPr/>
        </p:nvGrpSpPr>
        <p:grpSpPr>
          <a:xfrm>
            <a:off x="6572036" y="3760733"/>
            <a:ext cx="2691442" cy="2691442"/>
            <a:chOff x="6572036" y="3760733"/>
            <a:chExt cx="2691442" cy="2691442"/>
          </a:xfrm>
        </p:grpSpPr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CB1692A5-54FC-4F7B-A6FD-D012080E7CF1}"/>
                </a:ext>
              </a:extLst>
            </p:cNvPr>
            <p:cNvSpPr/>
            <p:nvPr/>
          </p:nvSpPr>
          <p:spPr>
            <a:xfrm>
              <a:off x="6712408" y="3916007"/>
              <a:ext cx="2380896" cy="2380894"/>
            </a:xfrm>
            <a:prstGeom prst="donut">
              <a:avLst>
                <a:gd name="adj" fmla="val 12971"/>
              </a:avLst>
            </a:prstGeom>
            <a:solidFill>
              <a:schemeClr val="bg2">
                <a:lumMod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22EBE7F-FB5A-4E66-8E6D-3F30EA6C3714}"/>
                </a:ext>
              </a:extLst>
            </p:cNvPr>
            <p:cNvSpPr/>
            <p:nvPr/>
          </p:nvSpPr>
          <p:spPr>
            <a:xfrm>
              <a:off x="6572036" y="3760733"/>
              <a:ext cx="2691442" cy="2691442"/>
            </a:xfrm>
            <a:custGeom>
              <a:avLst/>
              <a:gdLst>
                <a:gd name="connsiteX0" fmla="*/ 1345722 w 2691442"/>
                <a:gd name="connsiteY0" fmla="*/ 1927734 h 2691442"/>
                <a:gd name="connsiteX1" fmla="*/ 891225 w 2691442"/>
                <a:gd name="connsiteY1" fmla="*/ 2330799 h 2691442"/>
                <a:gd name="connsiteX2" fmla="*/ 923096 w 2691442"/>
                <a:gd name="connsiteY2" fmla="*/ 2346152 h 2691442"/>
                <a:gd name="connsiteX3" fmla="*/ 1345721 w 2691442"/>
                <a:gd name="connsiteY3" fmla="*/ 2431476 h 2691442"/>
                <a:gd name="connsiteX4" fmla="*/ 1768346 w 2691442"/>
                <a:gd name="connsiteY4" fmla="*/ 2346152 h 2691442"/>
                <a:gd name="connsiteX5" fmla="*/ 1800219 w 2691442"/>
                <a:gd name="connsiteY5" fmla="*/ 2330799 h 2691442"/>
                <a:gd name="connsiteX6" fmla="*/ 2416468 w 2691442"/>
                <a:gd name="connsiteY6" fmla="*/ 1173105 h 2691442"/>
                <a:gd name="connsiteX7" fmla="*/ 1843757 w 2691442"/>
                <a:gd name="connsiteY7" fmla="*/ 1547269 h 2691442"/>
                <a:gd name="connsiteX8" fmla="*/ 2076066 w 2691442"/>
                <a:gd name="connsiteY8" fmla="*/ 2147457 h 2691442"/>
                <a:gd name="connsiteX9" fmla="*/ 2113466 w 2691442"/>
                <a:gd name="connsiteY9" fmla="*/ 2113466 h 2691442"/>
                <a:gd name="connsiteX10" fmla="*/ 2431476 w 2691442"/>
                <a:gd name="connsiteY10" fmla="*/ 1345721 h 2691442"/>
                <a:gd name="connsiteX11" fmla="*/ 2425870 w 2691442"/>
                <a:gd name="connsiteY11" fmla="*/ 1234709 h 2691442"/>
                <a:gd name="connsiteX12" fmla="*/ 274974 w 2691442"/>
                <a:gd name="connsiteY12" fmla="*/ 1173103 h 2691442"/>
                <a:gd name="connsiteX13" fmla="*/ 265572 w 2691442"/>
                <a:gd name="connsiteY13" fmla="*/ 1234709 h 2691442"/>
                <a:gd name="connsiteX14" fmla="*/ 259966 w 2691442"/>
                <a:gd name="connsiteY14" fmla="*/ 1345721 h 2691442"/>
                <a:gd name="connsiteX15" fmla="*/ 577977 w 2691442"/>
                <a:gd name="connsiteY15" fmla="*/ 2113466 h 2691442"/>
                <a:gd name="connsiteX16" fmla="*/ 615377 w 2691442"/>
                <a:gd name="connsiteY16" fmla="*/ 2147458 h 2691442"/>
                <a:gd name="connsiteX17" fmla="*/ 847687 w 2691442"/>
                <a:gd name="connsiteY17" fmla="*/ 1547269 h 2691442"/>
                <a:gd name="connsiteX18" fmla="*/ 1345721 w 2691442"/>
                <a:gd name="connsiteY18" fmla="*/ 1124741 h 2691442"/>
                <a:gd name="connsiteX19" fmla="*/ 1124741 w 2691442"/>
                <a:gd name="connsiteY19" fmla="*/ 1345721 h 2691442"/>
                <a:gd name="connsiteX20" fmla="*/ 1345721 w 2691442"/>
                <a:gd name="connsiteY20" fmla="*/ 1566701 h 2691442"/>
                <a:gd name="connsiteX21" fmla="*/ 1566701 w 2691442"/>
                <a:gd name="connsiteY21" fmla="*/ 1345721 h 2691442"/>
                <a:gd name="connsiteX22" fmla="*/ 1345721 w 2691442"/>
                <a:gd name="connsiteY22" fmla="*/ 1124741 h 2691442"/>
                <a:gd name="connsiteX23" fmla="*/ 1498789 w 2691442"/>
                <a:gd name="connsiteY23" fmla="*/ 271990 h 2691442"/>
                <a:gd name="connsiteX24" fmla="*/ 1653524 w 2691442"/>
                <a:gd name="connsiteY24" fmla="*/ 931665 h 2691442"/>
                <a:gd name="connsiteX25" fmla="*/ 2325607 w 2691442"/>
                <a:gd name="connsiteY25" fmla="*/ 880448 h 2691442"/>
                <a:gd name="connsiteX26" fmla="*/ 2300431 w 2691442"/>
                <a:gd name="connsiteY26" fmla="*/ 828186 h 2691442"/>
                <a:gd name="connsiteX27" fmla="*/ 1564539 w 2691442"/>
                <a:gd name="connsiteY27" fmla="*/ 282025 h 2691442"/>
                <a:gd name="connsiteX28" fmla="*/ 1192656 w 2691442"/>
                <a:gd name="connsiteY28" fmla="*/ 271990 h 2691442"/>
                <a:gd name="connsiteX29" fmla="*/ 1126904 w 2691442"/>
                <a:gd name="connsiteY29" fmla="*/ 282025 h 2691442"/>
                <a:gd name="connsiteX30" fmla="*/ 391011 w 2691442"/>
                <a:gd name="connsiteY30" fmla="*/ 828186 h 2691442"/>
                <a:gd name="connsiteX31" fmla="*/ 365835 w 2691442"/>
                <a:gd name="connsiteY31" fmla="*/ 880448 h 2691442"/>
                <a:gd name="connsiteX32" fmla="*/ 1037920 w 2691442"/>
                <a:gd name="connsiteY32" fmla="*/ 931665 h 2691442"/>
                <a:gd name="connsiteX33" fmla="*/ 1345721 w 2691442"/>
                <a:gd name="connsiteY33" fmla="*/ 0 h 2691442"/>
                <a:gd name="connsiteX34" fmla="*/ 2691442 w 2691442"/>
                <a:gd name="connsiteY34" fmla="*/ 1345721 h 2691442"/>
                <a:gd name="connsiteX35" fmla="*/ 1345721 w 2691442"/>
                <a:gd name="connsiteY35" fmla="*/ 2691442 h 2691442"/>
                <a:gd name="connsiteX36" fmla="*/ 0 w 2691442"/>
                <a:gd name="connsiteY36" fmla="*/ 1345721 h 2691442"/>
                <a:gd name="connsiteX37" fmla="*/ 1345721 w 2691442"/>
                <a:gd name="connsiteY37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91442" h="2691442">
                  <a:moveTo>
                    <a:pt x="1345722" y="1927734"/>
                  </a:moveTo>
                  <a:lnTo>
                    <a:pt x="891225" y="2330799"/>
                  </a:lnTo>
                  <a:lnTo>
                    <a:pt x="923096" y="2346152"/>
                  </a:lnTo>
                  <a:cubicBezTo>
                    <a:pt x="1052994" y="2401094"/>
                    <a:pt x="1195810" y="2431476"/>
                    <a:pt x="1345721" y="2431476"/>
                  </a:cubicBezTo>
                  <a:cubicBezTo>
                    <a:pt x="1495633" y="2431476"/>
                    <a:pt x="1638448" y="2401094"/>
                    <a:pt x="1768346" y="2346152"/>
                  </a:cubicBezTo>
                  <a:lnTo>
                    <a:pt x="1800219" y="2330799"/>
                  </a:lnTo>
                  <a:close/>
                  <a:moveTo>
                    <a:pt x="2416468" y="1173105"/>
                  </a:moveTo>
                  <a:lnTo>
                    <a:pt x="1843757" y="1547269"/>
                  </a:lnTo>
                  <a:lnTo>
                    <a:pt x="2076066" y="2147457"/>
                  </a:lnTo>
                  <a:lnTo>
                    <a:pt x="2113466" y="2113466"/>
                  </a:lnTo>
                  <a:cubicBezTo>
                    <a:pt x="2309949" y="1916983"/>
                    <a:pt x="2431476" y="1645544"/>
                    <a:pt x="2431476" y="1345721"/>
                  </a:cubicBezTo>
                  <a:cubicBezTo>
                    <a:pt x="2431476" y="1308243"/>
                    <a:pt x="2429577" y="1271209"/>
                    <a:pt x="2425870" y="1234709"/>
                  </a:cubicBezTo>
                  <a:close/>
                  <a:moveTo>
                    <a:pt x="274974" y="1173103"/>
                  </a:moveTo>
                  <a:lnTo>
                    <a:pt x="265572" y="1234709"/>
                  </a:lnTo>
                  <a:cubicBezTo>
                    <a:pt x="261865" y="1271209"/>
                    <a:pt x="259966" y="1308243"/>
                    <a:pt x="259966" y="1345721"/>
                  </a:cubicBezTo>
                  <a:cubicBezTo>
                    <a:pt x="259966" y="1645544"/>
                    <a:pt x="381494" y="1916983"/>
                    <a:pt x="577977" y="2113466"/>
                  </a:cubicBezTo>
                  <a:lnTo>
                    <a:pt x="615377" y="2147458"/>
                  </a:lnTo>
                  <a:lnTo>
                    <a:pt x="847687" y="1547269"/>
                  </a:lnTo>
                  <a:close/>
                  <a:moveTo>
                    <a:pt x="1345721" y="1124741"/>
                  </a:moveTo>
                  <a:cubicBezTo>
                    <a:pt x="1223677" y="1124741"/>
                    <a:pt x="1124741" y="1223677"/>
                    <a:pt x="1124741" y="1345721"/>
                  </a:cubicBezTo>
                  <a:cubicBezTo>
                    <a:pt x="1124741" y="1467765"/>
                    <a:pt x="1223677" y="1566701"/>
                    <a:pt x="1345721" y="1566701"/>
                  </a:cubicBezTo>
                  <a:cubicBezTo>
                    <a:pt x="1467765" y="1566701"/>
                    <a:pt x="1566701" y="1467765"/>
                    <a:pt x="1566701" y="1345721"/>
                  </a:cubicBezTo>
                  <a:cubicBezTo>
                    <a:pt x="1566701" y="1223677"/>
                    <a:pt x="1467765" y="1124741"/>
                    <a:pt x="1345721" y="1124741"/>
                  </a:cubicBezTo>
                  <a:close/>
                  <a:moveTo>
                    <a:pt x="1498789" y="271990"/>
                  </a:moveTo>
                  <a:lnTo>
                    <a:pt x="1653524" y="931665"/>
                  </a:lnTo>
                  <a:lnTo>
                    <a:pt x="2325607" y="880448"/>
                  </a:lnTo>
                  <a:lnTo>
                    <a:pt x="2300431" y="828186"/>
                  </a:lnTo>
                  <a:cubicBezTo>
                    <a:pt x="2150000" y="551266"/>
                    <a:pt x="1882599" y="347109"/>
                    <a:pt x="1564539" y="282025"/>
                  </a:cubicBezTo>
                  <a:close/>
                  <a:moveTo>
                    <a:pt x="1192656" y="271990"/>
                  </a:moveTo>
                  <a:lnTo>
                    <a:pt x="1126904" y="282025"/>
                  </a:lnTo>
                  <a:cubicBezTo>
                    <a:pt x="808844" y="347109"/>
                    <a:pt x="541443" y="551266"/>
                    <a:pt x="391011" y="828186"/>
                  </a:cubicBezTo>
                  <a:lnTo>
                    <a:pt x="365835" y="880448"/>
                  </a:lnTo>
                  <a:lnTo>
                    <a:pt x="1037920" y="931665"/>
                  </a:ln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BC6DBE7-8102-43E9-98D4-2040917ED866}"/>
              </a:ext>
            </a:extLst>
          </p:cNvPr>
          <p:cNvGrpSpPr/>
          <p:nvPr/>
        </p:nvGrpSpPr>
        <p:grpSpPr>
          <a:xfrm>
            <a:off x="6558951" y="832151"/>
            <a:ext cx="2691442" cy="2691442"/>
            <a:chOff x="6558951" y="832151"/>
            <a:chExt cx="2691442" cy="2691442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8EDB893-CD43-4B70-B968-891931F34D0E}"/>
                </a:ext>
              </a:extLst>
            </p:cNvPr>
            <p:cNvSpPr/>
            <p:nvPr/>
          </p:nvSpPr>
          <p:spPr>
            <a:xfrm>
              <a:off x="6558951" y="832151"/>
              <a:ext cx="2691442" cy="2691442"/>
            </a:xfrm>
            <a:custGeom>
              <a:avLst/>
              <a:gdLst>
                <a:gd name="connsiteX0" fmla="*/ 1859624 w 2691442"/>
                <a:gd name="connsiteY0" fmla="*/ 2171579 h 2691442"/>
                <a:gd name="connsiteX1" fmla="*/ 1820626 w 2691442"/>
                <a:gd name="connsiteY1" fmla="*/ 2195271 h 2691442"/>
                <a:gd name="connsiteX2" fmla="*/ 1601556 w 2691442"/>
                <a:gd name="connsiteY2" fmla="*/ 2281464 h 2691442"/>
                <a:gd name="connsiteX3" fmla="*/ 1583443 w 2691442"/>
                <a:gd name="connsiteY3" fmla="*/ 2284929 h 2691442"/>
                <a:gd name="connsiteX4" fmla="*/ 1535803 w 2691442"/>
                <a:gd name="connsiteY4" fmla="*/ 2413266 h 2691442"/>
                <a:gd name="connsiteX5" fmla="*/ 1668592 w 2691442"/>
                <a:gd name="connsiteY5" fmla="*/ 2382663 h 2691442"/>
                <a:gd name="connsiteX6" fmla="*/ 1952777 w 2691442"/>
                <a:gd name="connsiteY6" fmla="*/ 2246046 h 2691442"/>
                <a:gd name="connsiteX7" fmla="*/ 1979096 w 2691442"/>
                <a:gd name="connsiteY7" fmla="*/ 2226365 h 2691442"/>
                <a:gd name="connsiteX8" fmla="*/ 858536 w 2691442"/>
                <a:gd name="connsiteY8" fmla="*/ 2170343 h 2691442"/>
                <a:gd name="connsiteX9" fmla="*/ 721477 w 2691442"/>
                <a:gd name="connsiteY9" fmla="*/ 2233193 h 2691442"/>
                <a:gd name="connsiteX10" fmla="*/ 738665 w 2691442"/>
                <a:gd name="connsiteY10" fmla="*/ 2246046 h 2691442"/>
                <a:gd name="connsiteX11" fmla="*/ 1180372 w 2691442"/>
                <a:gd name="connsiteY11" fmla="*/ 2418966 h 2691442"/>
                <a:gd name="connsiteX12" fmla="*/ 1184028 w 2691442"/>
                <a:gd name="connsiteY12" fmla="*/ 2419242 h 2691442"/>
                <a:gd name="connsiteX13" fmla="*/ 1133972 w 2691442"/>
                <a:gd name="connsiteY13" fmla="*/ 2284397 h 2691442"/>
                <a:gd name="connsiteX14" fmla="*/ 1118639 w 2691442"/>
                <a:gd name="connsiteY14" fmla="*/ 2281464 h 2691442"/>
                <a:gd name="connsiteX15" fmla="*/ 899568 w 2691442"/>
                <a:gd name="connsiteY15" fmla="*/ 2195271 h 2691442"/>
                <a:gd name="connsiteX16" fmla="*/ 2414532 w 2691442"/>
                <a:gd name="connsiteY16" fmla="*/ 1530307 h 2691442"/>
                <a:gd name="connsiteX17" fmla="*/ 2298479 w 2691442"/>
                <a:gd name="connsiteY17" fmla="*/ 1573387 h 2691442"/>
                <a:gd name="connsiteX18" fmla="*/ 2295840 w 2691442"/>
                <a:gd name="connsiteY18" fmla="*/ 1587180 h 2691442"/>
                <a:gd name="connsiteX19" fmla="*/ 2209647 w 2691442"/>
                <a:gd name="connsiteY19" fmla="*/ 1806250 h 2691442"/>
                <a:gd name="connsiteX20" fmla="*/ 2181912 w 2691442"/>
                <a:gd name="connsiteY20" fmla="*/ 1851903 h 2691442"/>
                <a:gd name="connsiteX21" fmla="*/ 2234965 w 2691442"/>
                <a:gd name="connsiteY21" fmla="*/ 1967596 h 2691442"/>
                <a:gd name="connsiteX22" fmla="*/ 2246046 w 2691442"/>
                <a:gd name="connsiteY22" fmla="*/ 1952777 h 2691442"/>
                <a:gd name="connsiteX23" fmla="*/ 2382663 w 2691442"/>
                <a:gd name="connsiteY23" fmla="*/ 1668591 h 2691442"/>
                <a:gd name="connsiteX24" fmla="*/ 272848 w 2691442"/>
                <a:gd name="connsiteY24" fmla="*/ 1512680 h 2691442"/>
                <a:gd name="connsiteX25" fmla="*/ 308780 w 2691442"/>
                <a:gd name="connsiteY25" fmla="*/ 1668591 h 2691442"/>
                <a:gd name="connsiteX26" fmla="*/ 445396 w 2691442"/>
                <a:gd name="connsiteY26" fmla="*/ 1952777 h 2691442"/>
                <a:gd name="connsiteX27" fmla="*/ 477879 w 2691442"/>
                <a:gd name="connsiteY27" fmla="*/ 1996215 h 2691442"/>
                <a:gd name="connsiteX28" fmla="*/ 541572 w 2691442"/>
                <a:gd name="connsiteY28" fmla="*/ 1857318 h 2691442"/>
                <a:gd name="connsiteX29" fmla="*/ 510548 w 2691442"/>
                <a:gd name="connsiteY29" fmla="*/ 1806250 h 2691442"/>
                <a:gd name="connsiteX30" fmla="*/ 424355 w 2691442"/>
                <a:gd name="connsiteY30" fmla="*/ 1587180 h 2691442"/>
                <a:gd name="connsiteX31" fmla="*/ 420594 w 2691442"/>
                <a:gd name="connsiteY31" fmla="*/ 1567525 h 2691442"/>
                <a:gd name="connsiteX32" fmla="*/ 2240480 w 2691442"/>
                <a:gd name="connsiteY32" fmla="*/ 731221 h 2691442"/>
                <a:gd name="connsiteX33" fmla="*/ 2186982 w 2691442"/>
                <a:gd name="connsiteY33" fmla="*/ 847885 h 2691442"/>
                <a:gd name="connsiteX34" fmla="*/ 2209647 w 2691442"/>
                <a:gd name="connsiteY34" fmla="*/ 885192 h 2691442"/>
                <a:gd name="connsiteX35" fmla="*/ 2295840 w 2691442"/>
                <a:gd name="connsiteY35" fmla="*/ 1104263 h 2691442"/>
                <a:gd name="connsiteX36" fmla="*/ 2298479 w 2691442"/>
                <a:gd name="connsiteY36" fmla="*/ 1118055 h 2691442"/>
                <a:gd name="connsiteX37" fmla="*/ 2414532 w 2691442"/>
                <a:gd name="connsiteY37" fmla="*/ 1161135 h 2691442"/>
                <a:gd name="connsiteX38" fmla="*/ 2382663 w 2691442"/>
                <a:gd name="connsiteY38" fmla="*/ 1022851 h 2691442"/>
                <a:gd name="connsiteX39" fmla="*/ 2246046 w 2691442"/>
                <a:gd name="connsiteY39" fmla="*/ 738665 h 2691442"/>
                <a:gd name="connsiteX40" fmla="*/ 472364 w 2691442"/>
                <a:gd name="connsiteY40" fmla="*/ 702601 h 2691442"/>
                <a:gd name="connsiteX41" fmla="*/ 445396 w 2691442"/>
                <a:gd name="connsiteY41" fmla="*/ 738665 h 2691442"/>
                <a:gd name="connsiteX42" fmla="*/ 308780 w 2691442"/>
                <a:gd name="connsiteY42" fmla="*/ 1022851 h 2691442"/>
                <a:gd name="connsiteX43" fmla="*/ 272848 w 2691442"/>
                <a:gd name="connsiteY43" fmla="*/ 1178762 h 2691442"/>
                <a:gd name="connsiteX44" fmla="*/ 420594 w 2691442"/>
                <a:gd name="connsiteY44" fmla="*/ 1123917 h 2691442"/>
                <a:gd name="connsiteX45" fmla="*/ 424355 w 2691442"/>
                <a:gd name="connsiteY45" fmla="*/ 1104263 h 2691442"/>
                <a:gd name="connsiteX46" fmla="*/ 510548 w 2691442"/>
                <a:gd name="connsiteY46" fmla="*/ 885192 h 2691442"/>
                <a:gd name="connsiteX47" fmla="*/ 536503 w 2691442"/>
                <a:gd name="connsiteY47" fmla="*/ 842469 h 2691442"/>
                <a:gd name="connsiteX48" fmla="*/ 1535803 w 2691442"/>
                <a:gd name="connsiteY48" fmla="*/ 278176 h 2691442"/>
                <a:gd name="connsiteX49" fmla="*/ 1583443 w 2691442"/>
                <a:gd name="connsiteY49" fmla="*/ 406513 h 2691442"/>
                <a:gd name="connsiteX50" fmla="*/ 1601556 w 2691442"/>
                <a:gd name="connsiteY50" fmla="*/ 409978 h 2691442"/>
                <a:gd name="connsiteX51" fmla="*/ 1820626 w 2691442"/>
                <a:gd name="connsiteY51" fmla="*/ 496171 h 2691442"/>
                <a:gd name="connsiteX52" fmla="*/ 1867969 w 2691442"/>
                <a:gd name="connsiteY52" fmla="*/ 524933 h 2691442"/>
                <a:gd name="connsiteX53" fmla="*/ 1986471 w 2691442"/>
                <a:gd name="connsiteY53" fmla="*/ 470592 h 2691442"/>
                <a:gd name="connsiteX54" fmla="*/ 1952777 w 2691442"/>
                <a:gd name="connsiteY54" fmla="*/ 445396 h 2691442"/>
                <a:gd name="connsiteX55" fmla="*/ 1668592 w 2691442"/>
                <a:gd name="connsiteY55" fmla="*/ 308780 h 2691442"/>
                <a:gd name="connsiteX56" fmla="*/ 1184028 w 2691442"/>
                <a:gd name="connsiteY56" fmla="*/ 272200 h 2691442"/>
                <a:gd name="connsiteX57" fmla="*/ 1180372 w 2691442"/>
                <a:gd name="connsiteY57" fmla="*/ 272476 h 2691442"/>
                <a:gd name="connsiteX58" fmla="*/ 738665 w 2691442"/>
                <a:gd name="connsiteY58" fmla="*/ 445396 h 2691442"/>
                <a:gd name="connsiteX59" fmla="*/ 714102 w 2691442"/>
                <a:gd name="connsiteY59" fmla="*/ 463764 h 2691442"/>
                <a:gd name="connsiteX60" fmla="*/ 850191 w 2691442"/>
                <a:gd name="connsiteY60" fmla="*/ 526169 h 2691442"/>
                <a:gd name="connsiteX61" fmla="*/ 899568 w 2691442"/>
                <a:gd name="connsiteY61" fmla="*/ 496171 h 2691442"/>
                <a:gd name="connsiteX62" fmla="*/ 1118639 w 2691442"/>
                <a:gd name="connsiteY62" fmla="*/ 409978 h 2691442"/>
                <a:gd name="connsiteX63" fmla="*/ 1133972 w 2691442"/>
                <a:gd name="connsiteY63" fmla="*/ 407045 h 2691442"/>
                <a:gd name="connsiteX64" fmla="*/ 1345721 w 2691442"/>
                <a:gd name="connsiteY64" fmla="*/ 0 h 2691442"/>
                <a:gd name="connsiteX65" fmla="*/ 2691442 w 2691442"/>
                <a:gd name="connsiteY65" fmla="*/ 1345721 h 2691442"/>
                <a:gd name="connsiteX66" fmla="*/ 1345721 w 2691442"/>
                <a:gd name="connsiteY66" fmla="*/ 2691442 h 2691442"/>
                <a:gd name="connsiteX67" fmla="*/ 0 w 2691442"/>
                <a:gd name="connsiteY67" fmla="*/ 1345721 h 2691442"/>
                <a:gd name="connsiteX68" fmla="*/ 1345721 w 2691442"/>
                <a:gd name="connsiteY68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691442" h="2691442">
                  <a:moveTo>
                    <a:pt x="1859624" y="2171579"/>
                  </a:moveTo>
                  <a:lnTo>
                    <a:pt x="1820626" y="2195271"/>
                  </a:lnTo>
                  <a:cubicBezTo>
                    <a:pt x="1752177" y="2232455"/>
                    <a:pt x="1678732" y="2261607"/>
                    <a:pt x="1601556" y="2281464"/>
                  </a:cubicBezTo>
                  <a:lnTo>
                    <a:pt x="1583443" y="2284929"/>
                  </a:lnTo>
                  <a:lnTo>
                    <a:pt x="1535803" y="2413266"/>
                  </a:lnTo>
                  <a:lnTo>
                    <a:pt x="1668592" y="2382663"/>
                  </a:lnTo>
                  <a:cubicBezTo>
                    <a:pt x="1770586" y="2350939"/>
                    <a:pt x="1866133" y="2304582"/>
                    <a:pt x="1952777" y="2246046"/>
                  </a:cubicBezTo>
                  <a:lnTo>
                    <a:pt x="1979096" y="2226365"/>
                  </a:lnTo>
                  <a:close/>
                  <a:moveTo>
                    <a:pt x="858536" y="2170343"/>
                  </a:moveTo>
                  <a:lnTo>
                    <a:pt x="721477" y="2233193"/>
                  </a:lnTo>
                  <a:lnTo>
                    <a:pt x="738665" y="2246046"/>
                  </a:lnTo>
                  <a:cubicBezTo>
                    <a:pt x="868631" y="2333849"/>
                    <a:pt x="1018630" y="2394252"/>
                    <a:pt x="1180372" y="2418966"/>
                  </a:cubicBezTo>
                  <a:lnTo>
                    <a:pt x="1184028" y="2419242"/>
                  </a:lnTo>
                  <a:lnTo>
                    <a:pt x="1133972" y="2284397"/>
                  </a:lnTo>
                  <a:lnTo>
                    <a:pt x="1118639" y="2281464"/>
                  </a:lnTo>
                  <a:cubicBezTo>
                    <a:pt x="1041463" y="2261607"/>
                    <a:pt x="968018" y="2232455"/>
                    <a:pt x="899568" y="2195271"/>
                  </a:cubicBezTo>
                  <a:close/>
                  <a:moveTo>
                    <a:pt x="2414532" y="1530307"/>
                  </a:moveTo>
                  <a:lnTo>
                    <a:pt x="2298479" y="1573387"/>
                  </a:lnTo>
                  <a:lnTo>
                    <a:pt x="2295840" y="1587180"/>
                  </a:lnTo>
                  <a:cubicBezTo>
                    <a:pt x="2275983" y="1664356"/>
                    <a:pt x="2246830" y="1737801"/>
                    <a:pt x="2209647" y="1806250"/>
                  </a:cubicBezTo>
                  <a:lnTo>
                    <a:pt x="2181912" y="1851903"/>
                  </a:lnTo>
                  <a:lnTo>
                    <a:pt x="2234965" y="1967596"/>
                  </a:lnTo>
                  <a:lnTo>
                    <a:pt x="2246046" y="1952777"/>
                  </a:lnTo>
                  <a:cubicBezTo>
                    <a:pt x="2304582" y="1866133"/>
                    <a:pt x="2350939" y="1770586"/>
                    <a:pt x="2382663" y="1668591"/>
                  </a:cubicBezTo>
                  <a:close/>
                  <a:moveTo>
                    <a:pt x="272848" y="1512680"/>
                  </a:moveTo>
                  <a:lnTo>
                    <a:pt x="308780" y="1668591"/>
                  </a:lnTo>
                  <a:cubicBezTo>
                    <a:pt x="340503" y="1770586"/>
                    <a:pt x="386861" y="1866133"/>
                    <a:pt x="445396" y="1952777"/>
                  </a:cubicBezTo>
                  <a:lnTo>
                    <a:pt x="477879" y="1996215"/>
                  </a:lnTo>
                  <a:lnTo>
                    <a:pt x="541572" y="1857318"/>
                  </a:lnTo>
                  <a:lnTo>
                    <a:pt x="510548" y="1806250"/>
                  </a:lnTo>
                  <a:cubicBezTo>
                    <a:pt x="473364" y="1737801"/>
                    <a:pt x="444212" y="1664356"/>
                    <a:pt x="424355" y="1587180"/>
                  </a:cubicBezTo>
                  <a:lnTo>
                    <a:pt x="420594" y="1567525"/>
                  </a:lnTo>
                  <a:close/>
                  <a:moveTo>
                    <a:pt x="2240480" y="731221"/>
                  </a:moveTo>
                  <a:lnTo>
                    <a:pt x="2186982" y="847885"/>
                  </a:lnTo>
                  <a:lnTo>
                    <a:pt x="2209647" y="885192"/>
                  </a:lnTo>
                  <a:cubicBezTo>
                    <a:pt x="2246830" y="953641"/>
                    <a:pt x="2275983" y="1027086"/>
                    <a:pt x="2295840" y="1104263"/>
                  </a:cubicBezTo>
                  <a:lnTo>
                    <a:pt x="2298479" y="1118055"/>
                  </a:lnTo>
                  <a:lnTo>
                    <a:pt x="2414532" y="1161135"/>
                  </a:lnTo>
                  <a:lnTo>
                    <a:pt x="2382663" y="1022851"/>
                  </a:lnTo>
                  <a:cubicBezTo>
                    <a:pt x="2350939" y="920856"/>
                    <a:pt x="2304582" y="825309"/>
                    <a:pt x="2246046" y="738665"/>
                  </a:cubicBezTo>
                  <a:close/>
                  <a:moveTo>
                    <a:pt x="472364" y="702601"/>
                  </a:moveTo>
                  <a:lnTo>
                    <a:pt x="445396" y="738665"/>
                  </a:lnTo>
                  <a:cubicBezTo>
                    <a:pt x="386861" y="825309"/>
                    <a:pt x="340503" y="920856"/>
                    <a:pt x="308780" y="1022851"/>
                  </a:cubicBezTo>
                  <a:lnTo>
                    <a:pt x="272848" y="1178762"/>
                  </a:lnTo>
                  <a:lnTo>
                    <a:pt x="420594" y="1123917"/>
                  </a:lnTo>
                  <a:lnTo>
                    <a:pt x="424355" y="1104263"/>
                  </a:lnTo>
                  <a:cubicBezTo>
                    <a:pt x="444212" y="1027086"/>
                    <a:pt x="473364" y="953641"/>
                    <a:pt x="510548" y="885192"/>
                  </a:cubicBezTo>
                  <a:lnTo>
                    <a:pt x="536503" y="842469"/>
                  </a:lnTo>
                  <a:close/>
                  <a:moveTo>
                    <a:pt x="1535803" y="278176"/>
                  </a:moveTo>
                  <a:lnTo>
                    <a:pt x="1583443" y="406513"/>
                  </a:lnTo>
                  <a:lnTo>
                    <a:pt x="1601556" y="409978"/>
                  </a:lnTo>
                  <a:cubicBezTo>
                    <a:pt x="1678732" y="429835"/>
                    <a:pt x="1752177" y="458988"/>
                    <a:pt x="1820626" y="496171"/>
                  </a:cubicBezTo>
                  <a:lnTo>
                    <a:pt x="1867969" y="524933"/>
                  </a:lnTo>
                  <a:lnTo>
                    <a:pt x="1986471" y="470592"/>
                  </a:lnTo>
                  <a:lnTo>
                    <a:pt x="1952777" y="445396"/>
                  </a:lnTo>
                  <a:cubicBezTo>
                    <a:pt x="1866133" y="386861"/>
                    <a:pt x="1770586" y="340503"/>
                    <a:pt x="1668592" y="308780"/>
                  </a:cubicBezTo>
                  <a:close/>
                  <a:moveTo>
                    <a:pt x="1184028" y="272200"/>
                  </a:moveTo>
                  <a:lnTo>
                    <a:pt x="1180372" y="272476"/>
                  </a:lnTo>
                  <a:cubicBezTo>
                    <a:pt x="1018630" y="297190"/>
                    <a:pt x="868631" y="357593"/>
                    <a:pt x="738665" y="445396"/>
                  </a:cubicBezTo>
                  <a:lnTo>
                    <a:pt x="714102" y="463764"/>
                  </a:lnTo>
                  <a:lnTo>
                    <a:pt x="850191" y="526169"/>
                  </a:lnTo>
                  <a:lnTo>
                    <a:pt x="899568" y="496171"/>
                  </a:lnTo>
                  <a:cubicBezTo>
                    <a:pt x="968018" y="458988"/>
                    <a:pt x="1041463" y="429835"/>
                    <a:pt x="1118639" y="409978"/>
                  </a:cubicBezTo>
                  <a:lnTo>
                    <a:pt x="1133972" y="407045"/>
                  </a:ln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DACFCA68-CAB0-4211-9147-5E97428C5652}"/>
                </a:ext>
              </a:extLst>
            </p:cNvPr>
            <p:cNvSpPr/>
            <p:nvPr/>
          </p:nvSpPr>
          <p:spPr>
            <a:xfrm>
              <a:off x="7312616" y="1572731"/>
              <a:ext cx="1210282" cy="1210282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ABE3C7F0-AC08-4903-9942-2F081E6D9D9A}"/>
                </a:ext>
              </a:extLst>
            </p:cNvPr>
            <p:cNvSpPr/>
            <p:nvPr/>
          </p:nvSpPr>
          <p:spPr>
            <a:xfrm>
              <a:off x="7596004" y="1854679"/>
              <a:ext cx="646386" cy="64638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2EAF808-BAD4-4B17-9EC5-CBC56D3F5C88}"/>
              </a:ext>
            </a:extLst>
          </p:cNvPr>
          <p:cNvGrpSpPr/>
          <p:nvPr/>
        </p:nvGrpSpPr>
        <p:grpSpPr>
          <a:xfrm>
            <a:off x="655607" y="862641"/>
            <a:ext cx="2691442" cy="2691442"/>
            <a:chOff x="655607" y="862641"/>
            <a:chExt cx="2691442" cy="2691442"/>
          </a:xfrm>
          <a:scene3d>
            <a:camera prst="orthographicFront"/>
            <a:lightRig rig="chilly" dir="t"/>
          </a:scene3d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8171F121-BF75-472C-95A6-1D992AD65191}"/>
                </a:ext>
              </a:extLst>
            </p:cNvPr>
            <p:cNvSpPr/>
            <p:nvPr/>
          </p:nvSpPr>
          <p:spPr>
            <a:xfrm>
              <a:off x="810880" y="1017915"/>
              <a:ext cx="2380896" cy="2380894"/>
            </a:xfrm>
            <a:prstGeom prst="donut">
              <a:avLst>
                <a:gd name="adj" fmla="val 8011"/>
              </a:avLst>
            </a:prstGeom>
            <a:solidFill>
              <a:schemeClr val="bg2">
                <a:lumMod val="2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C75B0CB-8578-4A62-BDDB-D33C42B66B2A}"/>
                </a:ext>
              </a:extLst>
            </p:cNvPr>
            <p:cNvSpPr/>
            <p:nvPr/>
          </p:nvSpPr>
          <p:spPr>
            <a:xfrm>
              <a:off x="655607" y="862641"/>
              <a:ext cx="2691442" cy="2691442"/>
            </a:xfrm>
            <a:custGeom>
              <a:avLst/>
              <a:gdLst>
                <a:gd name="connsiteX0" fmla="*/ 1500996 w 2691442"/>
                <a:gd name="connsiteY0" fmla="*/ 1720590 h 2691442"/>
                <a:gd name="connsiteX1" fmla="*/ 1500996 w 2691442"/>
                <a:gd name="connsiteY1" fmla="*/ 2342071 h 2691442"/>
                <a:gd name="connsiteX2" fmla="*/ 1455517 w 2691442"/>
                <a:gd name="connsiteY2" fmla="*/ 2451867 h 2691442"/>
                <a:gd name="connsiteX3" fmla="*/ 1425987 w 2691442"/>
                <a:gd name="connsiteY3" fmla="*/ 2471777 h 2691442"/>
                <a:gd name="connsiteX4" fmla="*/ 1461267 w 2691442"/>
                <a:gd name="connsiteY4" fmla="*/ 2469995 h 2691442"/>
                <a:gd name="connsiteX5" fmla="*/ 2064574 w 2691442"/>
                <a:gd name="connsiteY5" fmla="*/ 2217768 h 2691442"/>
                <a:gd name="connsiteX6" fmla="*/ 2085623 w 2691442"/>
                <a:gd name="connsiteY6" fmla="*/ 2198638 h 2691442"/>
                <a:gd name="connsiteX7" fmla="*/ 2050245 w 2691442"/>
                <a:gd name="connsiteY7" fmla="*/ 2205522 h 2691442"/>
                <a:gd name="connsiteX8" fmla="*/ 1940449 w 2691442"/>
                <a:gd name="connsiteY8" fmla="*/ 2160043 h 2691442"/>
                <a:gd name="connsiteX9" fmla="*/ 1190444 w 2691442"/>
                <a:gd name="connsiteY9" fmla="*/ 1720589 h 2691442"/>
                <a:gd name="connsiteX10" fmla="*/ 750990 w 2691442"/>
                <a:gd name="connsiteY10" fmla="*/ 2160043 h 2691442"/>
                <a:gd name="connsiteX11" fmla="*/ 641194 w 2691442"/>
                <a:gd name="connsiteY11" fmla="*/ 2205522 h 2691442"/>
                <a:gd name="connsiteX12" fmla="*/ 605818 w 2691442"/>
                <a:gd name="connsiteY12" fmla="*/ 2198639 h 2691442"/>
                <a:gd name="connsiteX13" fmla="*/ 626866 w 2691442"/>
                <a:gd name="connsiteY13" fmla="*/ 2217768 h 2691442"/>
                <a:gd name="connsiteX14" fmla="*/ 1230173 w 2691442"/>
                <a:gd name="connsiteY14" fmla="*/ 2469995 h 2691442"/>
                <a:gd name="connsiteX15" fmla="*/ 1265454 w 2691442"/>
                <a:gd name="connsiteY15" fmla="*/ 2471777 h 2691442"/>
                <a:gd name="connsiteX16" fmla="*/ 1235923 w 2691442"/>
                <a:gd name="connsiteY16" fmla="*/ 2451867 h 2691442"/>
                <a:gd name="connsiteX17" fmla="*/ 1190444 w 2691442"/>
                <a:gd name="connsiteY17" fmla="*/ 2342070 h 2691442"/>
                <a:gd name="connsiteX18" fmla="*/ 1345721 w 2691442"/>
                <a:gd name="connsiteY18" fmla="*/ 1616673 h 2691442"/>
                <a:gd name="connsiteX19" fmla="*/ 1286473 w 2691442"/>
                <a:gd name="connsiteY19" fmla="*/ 1675921 h 2691442"/>
                <a:gd name="connsiteX20" fmla="*/ 1345721 w 2691442"/>
                <a:gd name="connsiteY20" fmla="*/ 1735169 h 2691442"/>
                <a:gd name="connsiteX21" fmla="*/ 1404969 w 2691442"/>
                <a:gd name="connsiteY21" fmla="*/ 1675921 h 2691442"/>
                <a:gd name="connsiteX22" fmla="*/ 1345721 w 2691442"/>
                <a:gd name="connsiteY22" fmla="*/ 1616673 h 2691442"/>
                <a:gd name="connsiteX23" fmla="*/ 1579208 w 2691442"/>
                <a:gd name="connsiteY23" fmla="*/ 1519960 h 2691442"/>
                <a:gd name="connsiteX24" fmla="*/ 1537313 w 2691442"/>
                <a:gd name="connsiteY24" fmla="*/ 1537313 h 2691442"/>
                <a:gd name="connsiteX25" fmla="*/ 1537313 w 2691442"/>
                <a:gd name="connsiteY25" fmla="*/ 1621102 h 2691442"/>
                <a:gd name="connsiteX26" fmla="*/ 1621102 w 2691442"/>
                <a:gd name="connsiteY26" fmla="*/ 1621102 h 2691442"/>
                <a:gd name="connsiteX27" fmla="*/ 1621102 w 2691442"/>
                <a:gd name="connsiteY27" fmla="*/ 1537313 h 2691442"/>
                <a:gd name="connsiteX28" fmla="*/ 1579208 w 2691442"/>
                <a:gd name="connsiteY28" fmla="*/ 1519960 h 2691442"/>
                <a:gd name="connsiteX29" fmla="*/ 1112234 w 2691442"/>
                <a:gd name="connsiteY29" fmla="*/ 1519960 h 2691442"/>
                <a:gd name="connsiteX30" fmla="*/ 1070340 w 2691442"/>
                <a:gd name="connsiteY30" fmla="*/ 1537313 h 2691442"/>
                <a:gd name="connsiteX31" fmla="*/ 1070340 w 2691442"/>
                <a:gd name="connsiteY31" fmla="*/ 1621102 h 2691442"/>
                <a:gd name="connsiteX32" fmla="*/ 1154129 w 2691442"/>
                <a:gd name="connsiteY32" fmla="*/ 1621102 h 2691442"/>
                <a:gd name="connsiteX33" fmla="*/ 1154129 w 2691442"/>
                <a:gd name="connsiteY33" fmla="*/ 1537313 h 2691442"/>
                <a:gd name="connsiteX34" fmla="*/ 1112234 w 2691442"/>
                <a:gd name="connsiteY34" fmla="*/ 1519960 h 2691442"/>
                <a:gd name="connsiteX35" fmla="*/ 2471776 w 2691442"/>
                <a:gd name="connsiteY35" fmla="*/ 1425989 h 2691442"/>
                <a:gd name="connsiteX36" fmla="*/ 2451868 w 2691442"/>
                <a:gd name="connsiteY36" fmla="*/ 1455517 h 2691442"/>
                <a:gd name="connsiteX37" fmla="*/ 2342071 w 2691442"/>
                <a:gd name="connsiteY37" fmla="*/ 1500996 h 2691442"/>
                <a:gd name="connsiteX38" fmla="*/ 1720589 w 2691442"/>
                <a:gd name="connsiteY38" fmla="*/ 1500996 h 2691442"/>
                <a:gd name="connsiteX39" fmla="*/ 2160042 w 2691442"/>
                <a:gd name="connsiteY39" fmla="*/ 1940449 h 2691442"/>
                <a:gd name="connsiteX40" fmla="*/ 2205522 w 2691442"/>
                <a:gd name="connsiteY40" fmla="*/ 2050246 h 2691442"/>
                <a:gd name="connsiteX41" fmla="*/ 2198638 w 2691442"/>
                <a:gd name="connsiteY41" fmla="*/ 2085623 h 2691442"/>
                <a:gd name="connsiteX42" fmla="*/ 2217767 w 2691442"/>
                <a:gd name="connsiteY42" fmla="*/ 2064575 h 2691442"/>
                <a:gd name="connsiteX43" fmla="*/ 2469994 w 2691442"/>
                <a:gd name="connsiteY43" fmla="*/ 1461268 h 2691442"/>
                <a:gd name="connsiteX44" fmla="*/ 219664 w 2691442"/>
                <a:gd name="connsiteY44" fmla="*/ 1425987 h 2691442"/>
                <a:gd name="connsiteX45" fmla="*/ 221446 w 2691442"/>
                <a:gd name="connsiteY45" fmla="*/ 1461268 h 2691442"/>
                <a:gd name="connsiteX46" fmla="*/ 473673 w 2691442"/>
                <a:gd name="connsiteY46" fmla="*/ 2064575 h 2691442"/>
                <a:gd name="connsiteX47" fmla="*/ 492801 w 2691442"/>
                <a:gd name="connsiteY47" fmla="*/ 2085622 h 2691442"/>
                <a:gd name="connsiteX48" fmla="*/ 485918 w 2691442"/>
                <a:gd name="connsiteY48" fmla="*/ 2050246 h 2691442"/>
                <a:gd name="connsiteX49" fmla="*/ 531397 w 2691442"/>
                <a:gd name="connsiteY49" fmla="*/ 1940449 h 2691442"/>
                <a:gd name="connsiteX50" fmla="*/ 970850 w 2691442"/>
                <a:gd name="connsiteY50" fmla="*/ 1500996 h 2691442"/>
                <a:gd name="connsiteX51" fmla="*/ 349370 w 2691442"/>
                <a:gd name="connsiteY51" fmla="*/ 1500996 h 2691442"/>
                <a:gd name="connsiteX52" fmla="*/ 239574 w 2691442"/>
                <a:gd name="connsiteY52" fmla="*/ 1455517 h 2691442"/>
                <a:gd name="connsiteX53" fmla="*/ 1675921 w 2691442"/>
                <a:gd name="connsiteY53" fmla="*/ 1286473 h 2691442"/>
                <a:gd name="connsiteX54" fmla="*/ 1616673 w 2691442"/>
                <a:gd name="connsiteY54" fmla="*/ 1345721 h 2691442"/>
                <a:gd name="connsiteX55" fmla="*/ 1675921 w 2691442"/>
                <a:gd name="connsiteY55" fmla="*/ 1404969 h 2691442"/>
                <a:gd name="connsiteX56" fmla="*/ 1735169 w 2691442"/>
                <a:gd name="connsiteY56" fmla="*/ 1345721 h 2691442"/>
                <a:gd name="connsiteX57" fmla="*/ 1675921 w 2691442"/>
                <a:gd name="connsiteY57" fmla="*/ 1286473 h 2691442"/>
                <a:gd name="connsiteX58" fmla="*/ 1015521 w 2691442"/>
                <a:gd name="connsiteY58" fmla="*/ 1286473 h 2691442"/>
                <a:gd name="connsiteX59" fmla="*/ 956273 w 2691442"/>
                <a:gd name="connsiteY59" fmla="*/ 1345721 h 2691442"/>
                <a:gd name="connsiteX60" fmla="*/ 1015521 w 2691442"/>
                <a:gd name="connsiteY60" fmla="*/ 1404969 h 2691442"/>
                <a:gd name="connsiteX61" fmla="*/ 1074769 w 2691442"/>
                <a:gd name="connsiteY61" fmla="*/ 1345721 h 2691442"/>
                <a:gd name="connsiteX62" fmla="*/ 1015521 w 2691442"/>
                <a:gd name="connsiteY62" fmla="*/ 1286473 h 2691442"/>
                <a:gd name="connsiteX63" fmla="*/ 1579208 w 2691442"/>
                <a:gd name="connsiteY63" fmla="*/ 1052986 h 2691442"/>
                <a:gd name="connsiteX64" fmla="*/ 1537313 w 2691442"/>
                <a:gd name="connsiteY64" fmla="*/ 1070340 h 2691442"/>
                <a:gd name="connsiteX65" fmla="*/ 1537313 w 2691442"/>
                <a:gd name="connsiteY65" fmla="*/ 1154129 h 2691442"/>
                <a:gd name="connsiteX66" fmla="*/ 1621102 w 2691442"/>
                <a:gd name="connsiteY66" fmla="*/ 1154129 h 2691442"/>
                <a:gd name="connsiteX67" fmla="*/ 1621102 w 2691442"/>
                <a:gd name="connsiteY67" fmla="*/ 1070340 h 2691442"/>
                <a:gd name="connsiteX68" fmla="*/ 1579208 w 2691442"/>
                <a:gd name="connsiteY68" fmla="*/ 1052986 h 2691442"/>
                <a:gd name="connsiteX69" fmla="*/ 1112234 w 2691442"/>
                <a:gd name="connsiteY69" fmla="*/ 1052986 h 2691442"/>
                <a:gd name="connsiteX70" fmla="*/ 1070340 w 2691442"/>
                <a:gd name="connsiteY70" fmla="*/ 1070340 h 2691442"/>
                <a:gd name="connsiteX71" fmla="*/ 1070340 w 2691442"/>
                <a:gd name="connsiteY71" fmla="*/ 1154129 h 2691442"/>
                <a:gd name="connsiteX72" fmla="*/ 1154129 w 2691442"/>
                <a:gd name="connsiteY72" fmla="*/ 1154129 h 2691442"/>
                <a:gd name="connsiteX73" fmla="*/ 1154129 w 2691442"/>
                <a:gd name="connsiteY73" fmla="*/ 1070340 h 2691442"/>
                <a:gd name="connsiteX74" fmla="*/ 1112234 w 2691442"/>
                <a:gd name="connsiteY74" fmla="*/ 1052986 h 2691442"/>
                <a:gd name="connsiteX75" fmla="*/ 1345721 w 2691442"/>
                <a:gd name="connsiteY75" fmla="*/ 956273 h 2691442"/>
                <a:gd name="connsiteX76" fmla="*/ 1286473 w 2691442"/>
                <a:gd name="connsiteY76" fmla="*/ 1015521 h 2691442"/>
                <a:gd name="connsiteX77" fmla="*/ 1345721 w 2691442"/>
                <a:gd name="connsiteY77" fmla="*/ 1074769 h 2691442"/>
                <a:gd name="connsiteX78" fmla="*/ 1404969 w 2691442"/>
                <a:gd name="connsiteY78" fmla="*/ 1015521 h 2691442"/>
                <a:gd name="connsiteX79" fmla="*/ 1345721 w 2691442"/>
                <a:gd name="connsiteY79" fmla="*/ 956273 h 2691442"/>
                <a:gd name="connsiteX80" fmla="*/ 492800 w 2691442"/>
                <a:gd name="connsiteY80" fmla="*/ 605822 h 2691442"/>
                <a:gd name="connsiteX81" fmla="*/ 473673 w 2691442"/>
                <a:gd name="connsiteY81" fmla="*/ 626867 h 2691442"/>
                <a:gd name="connsiteX82" fmla="*/ 221446 w 2691442"/>
                <a:gd name="connsiteY82" fmla="*/ 1230174 h 2691442"/>
                <a:gd name="connsiteX83" fmla="*/ 219664 w 2691442"/>
                <a:gd name="connsiteY83" fmla="*/ 1265452 h 2691442"/>
                <a:gd name="connsiteX84" fmla="*/ 239573 w 2691442"/>
                <a:gd name="connsiteY84" fmla="*/ 1235923 h 2691442"/>
                <a:gd name="connsiteX85" fmla="*/ 349370 w 2691442"/>
                <a:gd name="connsiteY85" fmla="*/ 1190445 h 2691442"/>
                <a:gd name="connsiteX86" fmla="*/ 970850 w 2691442"/>
                <a:gd name="connsiteY86" fmla="*/ 1190444 h 2691442"/>
                <a:gd name="connsiteX87" fmla="*/ 531396 w 2691442"/>
                <a:gd name="connsiteY87" fmla="*/ 750990 h 2691442"/>
                <a:gd name="connsiteX88" fmla="*/ 485917 w 2691442"/>
                <a:gd name="connsiteY88" fmla="*/ 641194 h 2691442"/>
                <a:gd name="connsiteX89" fmla="*/ 2198639 w 2691442"/>
                <a:gd name="connsiteY89" fmla="*/ 605821 h 2691442"/>
                <a:gd name="connsiteX90" fmla="*/ 2205522 w 2691442"/>
                <a:gd name="connsiteY90" fmla="*/ 641194 h 2691442"/>
                <a:gd name="connsiteX91" fmla="*/ 2160043 w 2691442"/>
                <a:gd name="connsiteY91" fmla="*/ 750990 h 2691442"/>
                <a:gd name="connsiteX92" fmla="*/ 1720589 w 2691442"/>
                <a:gd name="connsiteY92" fmla="*/ 1190444 h 2691442"/>
                <a:gd name="connsiteX93" fmla="*/ 2342071 w 2691442"/>
                <a:gd name="connsiteY93" fmla="*/ 1190444 h 2691442"/>
                <a:gd name="connsiteX94" fmla="*/ 2451868 w 2691442"/>
                <a:gd name="connsiteY94" fmla="*/ 1235923 h 2691442"/>
                <a:gd name="connsiteX95" fmla="*/ 2471776 w 2691442"/>
                <a:gd name="connsiteY95" fmla="*/ 1265451 h 2691442"/>
                <a:gd name="connsiteX96" fmla="*/ 2469994 w 2691442"/>
                <a:gd name="connsiteY96" fmla="*/ 1230174 h 2691442"/>
                <a:gd name="connsiteX97" fmla="*/ 2217767 w 2691442"/>
                <a:gd name="connsiteY97" fmla="*/ 626867 h 2691442"/>
                <a:gd name="connsiteX98" fmla="*/ 1425991 w 2691442"/>
                <a:gd name="connsiteY98" fmla="*/ 219665 h 2691442"/>
                <a:gd name="connsiteX99" fmla="*/ 1455517 w 2691442"/>
                <a:gd name="connsiteY99" fmla="*/ 239572 h 2691442"/>
                <a:gd name="connsiteX100" fmla="*/ 1500996 w 2691442"/>
                <a:gd name="connsiteY100" fmla="*/ 349369 h 2691442"/>
                <a:gd name="connsiteX101" fmla="*/ 1500996 w 2691442"/>
                <a:gd name="connsiteY101" fmla="*/ 970850 h 2691442"/>
                <a:gd name="connsiteX102" fmla="*/ 1940449 w 2691442"/>
                <a:gd name="connsiteY102" fmla="*/ 531397 h 2691442"/>
                <a:gd name="connsiteX103" fmla="*/ 2050246 w 2691442"/>
                <a:gd name="connsiteY103" fmla="*/ 485918 h 2691442"/>
                <a:gd name="connsiteX104" fmla="*/ 2085619 w 2691442"/>
                <a:gd name="connsiteY104" fmla="*/ 492801 h 2691442"/>
                <a:gd name="connsiteX105" fmla="*/ 2064574 w 2691442"/>
                <a:gd name="connsiteY105" fmla="*/ 473674 h 2691442"/>
                <a:gd name="connsiteX106" fmla="*/ 1461267 w 2691442"/>
                <a:gd name="connsiteY106" fmla="*/ 221447 h 2691442"/>
                <a:gd name="connsiteX107" fmla="*/ 1265450 w 2691442"/>
                <a:gd name="connsiteY107" fmla="*/ 219665 h 2691442"/>
                <a:gd name="connsiteX108" fmla="*/ 1230173 w 2691442"/>
                <a:gd name="connsiteY108" fmla="*/ 221447 h 2691442"/>
                <a:gd name="connsiteX109" fmla="*/ 626866 w 2691442"/>
                <a:gd name="connsiteY109" fmla="*/ 473674 h 2691442"/>
                <a:gd name="connsiteX110" fmla="*/ 605821 w 2691442"/>
                <a:gd name="connsiteY110" fmla="*/ 492800 h 2691442"/>
                <a:gd name="connsiteX111" fmla="*/ 641193 w 2691442"/>
                <a:gd name="connsiteY111" fmla="*/ 485918 h 2691442"/>
                <a:gd name="connsiteX112" fmla="*/ 750990 w 2691442"/>
                <a:gd name="connsiteY112" fmla="*/ 531397 h 2691442"/>
                <a:gd name="connsiteX113" fmla="*/ 1190444 w 2691442"/>
                <a:gd name="connsiteY113" fmla="*/ 970851 h 2691442"/>
                <a:gd name="connsiteX114" fmla="*/ 1190444 w 2691442"/>
                <a:gd name="connsiteY114" fmla="*/ 349369 h 2691442"/>
                <a:gd name="connsiteX115" fmla="*/ 1235923 w 2691442"/>
                <a:gd name="connsiteY115" fmla="*/ 239573 h 2691442"/>
                <a:gd name="connsiteX116" fmla="*/ 1345721 w 2691442"/>
                <a:gd name="connsiteY116" fmla="*/ 0 h 2691442"/>
                <a:gd name="connsiteX117" fmla="*/ 2691442 w 2691442"/>
                <a:gd name="connsiteY117" fmla="*/ 1345721 h 2691442"/>
                <a:gd name="connsiteX118" fmla="*/ 1345721 w 2691442"/>
                <a:gd name="connsiteY118" fmla="*/ 2691442 h 2691442"/>
                <a:gd name="connsiteX119" fmla="*/ 0 w 2691442"/>
                <a:gd name="connsiteY119" fmla="*/ 1345721 h 2691442"/>
                <a:gd name="connsiteX120" fmla="*/ 1345721 w 2691442"/>
                <a:gd name="connsiteY120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2691442" h="2691442">
                  <a:moveTo>
                    <a:pt x="1500996" y="1720590"/>
                  </a:moveTo>
                  <a:lnTo>
                    <a:pt x="1500996" y="2342071"/>
                  </a:lnTo>
                  <a:cubicBezTo>
                    <a:pt x="1500996" y="2384949"/>
                    <a:pt x="1483616" y="2423768"/>
                    <a:pt x="1455517" y="2451867"/>
                  </a:cubicBezTo>
                  <a:lnTo>
                    <a:pt x="1425987" y="2471777"/>
                  </a:lnTo>
                  <a:lnTo>
                    <a:pt x="1461267" y="2469995"/>
                  </a:lnTo>
                  <a:cubicBezTo>
                    <a:pt x="1689213" y="2446846"/>
                    <a:pt x="1897132" y="2355954"/>
                    <a:pt x="2064574" y="2217768"/>
                  </a:cubicBezTo>
                  <a:lnTo>
                    <a:pt x="2085623" y="2198638"/>
                  </a:lnTo>
                  <a:lnTo>
                    <a:pt x="2050245" y="2205522"/>
                  </a:lnTo>
                  <a:cubicBezTo>
                    <a:pt x="2010507" y="2205522"/>
                    <a:pt x="1970768" y="2190362"/>
                    <a:pt x="1940449" y="2160043"/>
                  </a:cubicBezTo>
                  <a:close/>
                  <a:moveTo>
                    <a:pt x="1190444" y="1720589"/>
                  </a:moveTo>
                  <a:lnTo>
                    <a:pt x="750990" y="2160043"/>
                  </a:lnTo>
                  <a:cubicBezTo>
                    <a:pt x="720671" y="2190362"/>
                    <a:pt x="680932" y="2205522"/>
                    <a:pt x="641194" y="2205522"/>
                  </a:cubicBezTo>
                  <a:lnTo>
                    <a:pt x="605818" y="2198639"/>
                  </a:lnTo>
                  <a:lnTo>
                    <a:pt x="626866" y="2217768"/>
                  </a:lnTo>
                  <a:cubicBezTo>
                    <a:pt x="794308" y="2355954"/>
                    <a:pt x="1002227" y="2446846"/>
                    <a:pt x="1230173" y="2469995"/>
                  </a:cubicBezTo>
                  <a:lnTo>
                    <a:pt x="1265454" y="2471777"/>
                  </a:lnTo>
                  <a:lnTo>
                    <a:pt x="1235923" y="2451867"/>
                  </a:lnTo>
                  <a:cubicBezTo>
                    <a:pt x="1207824" y="2423767"/>
                    <a:pt x="1190444" y="2384949"/>
                    <a:pt x="1190444" y="2342070"/>
                  </a:cubicBezTo>
                  <a:close/>
                  <a:moveTo>
                    <a:pt x="1345721" y="1616673"/>
                  </a:moveTo>
                  <a:cubicBezTo>
                    <a:pt x="1312999" y="1616673"/>
                    <a:pt x="1286473" y="1643199"/>
                    <a:pt x="1286473" y="1675921"/>
                  </a:cubicBezTo>
                  <a:cubicBezTo>
                    <a:pt x="1286473" y="1708643"/>
                    <a:pt x="1312999" y="1735169"/>
                    <a:pt x="1345721" y="1735169"/>
                  </a:cubicBezTo>
                  <a:cubicBezTo>
                    <a:pt x="1378443" y="1735169"/>
                    <a:pt x="1404969" y="1708643"/>
                    <a:pt x="1404969" y="1675921"/>
                  </a:cubicBezTo>
                  <a:cubicBezTo>
                    <a:pt x="1404969" y="1643199"/>
                    <a:pt x="1378443" y="1616673"/>
                    <a:pt x="1345721" y="1616673"/>
                  </a:cubicBezTo>
                  <a:close/>
                  <a:moveTo>
                    <a:pt x="1579208" y="1519960"/>
                  </a:moveTo>
                  <a:cubicBezTo>
                    <a:pt x="1564045" y="1519960"/>
                    <a:pt x="1548882" y="1525744"/>
                    <a:pt x="1537313" y="1537313"/>
                  </a:cubicBezTo>
                  <a:cubicBezTo>
                    <a:pt x="1514175" y="1560451"/>
                    <a:pt x="1514175" y="1597964"/>
                    <a:pt x="1537313" y="1621102"/>
                  </a:cubicBezTo>
                  <a:cubicBezTo>
                    <a:pt x="1560451" y="1644240"/>
                    <a:pt x="1597964" y="1644240"/>
                    <a:pt x="1621102" y="1621102"/>
                  </a:cubicBezTo>
                  <a:cubicBezTo>
                    <a:pt x="1644240" y="1597964"/>
                    <a:pt x="1644240" y="1560451"/>
                    <a:pt x="1621102" y="1537313"/>
                  </a:cubicBezTo>
                  <a:cubicBezTo>
                    <a:pt x="1609533" y="1525744"/>
                    <a:pt x="1594371" y="1519960"/>
                    <a:pt x="1579208" y="1519960"/>
                  </a:cubicBezTo>
                  <a:close/>
                  <a:moveTo>
                    <a:pt x="1112234" y="1519960"/>
                  </a:moveTo>
                  <a:cubicBezTo>
                    <a:pt x="1097071" y="1519960"/>
                    <a:pt x="1081909" y="1525744"/>
                    <a:pt x="1070340" y="1537313"/>
                  </a:cubicBezTo>
                  <a:cubicBezTo>
                    <a:pt x="1047202" y="1560451"/>
                    <a:pt x="1047202" y="1597964"/>
                    <a:pt x="1070340" y="1621102"/>
                  </a:cubicBezTo>
                  <a:cubicBezTo>
                    <a:pt x="1093478" y="1644240"/>
                    <a:pt x="1130991" y="1644240"/>
                    <a:pt x="1154129" y="1621102"/>
                  </a:cubicBezTo>
                  <a:cubicBezTo>
                    <a:pt x="1177267" y="1597964"/>
                    <a:pt x="1177267" y="1560451"/>
                    <a:pt x="1154129" y="1537313"/>
                  </a:cubicBezTo>
                  <a:cubicBezTo>
                    <a:pt x="1142560" y="1525744"/>
                    <a:pt x="1127397" y="1519960"/>
                    <a:pt x="1112234" y="1519960"/>
                  </a:cubicBezTo>
                  <a:close/>
                  <a:moveTo>
                    <a:pt x="2471776" y="1425989"/>
                  </a:moveTo>
                  <a:lnTo>
                    <a:pt x="2451868" y="1455517"/>
                  </a:lnTo>
                  <a:cubicBezTo>
                    <a:pt x="2423769" y="1483616"/>
                    <a:pt x="2384949" y="1500996"/>
                    <a:pt x="2342071" y="1500996"/>
                  </a:cubicBezTo>
                  <a:lnTo>
                    <a:pt x="1720589" y="1500996"/>
                  </a:lnTo>
                  <a:lnTo>
                    <a:pt x="2160042" y="1940449"/>
                  </a:lnTo>
                  <a:cubicBezTo>
                    <a:pt x="2190362" y="1970769"/>
                    <a:pt x="2205522" y="2010508"/>
                    <a:pt x="2205522" y="2050246"/>
                  </a:cubicBezTo>
                  <a:lnTo>
                    <a:pt x="2198638" y="2085623"/>
                  </a:lnTo>
                  <a:lnTo>
                    <a:pt x="2217767" y="2064575"/>
                  </a:lnTo>
                  <a:cubicBezTo>
                    <a:pt x="2355953" y="1897133"/>
                    <a:pt x="2446845" y="1689214"/>
                    <a:pt x="2469994" y="1461268"/>
                  </a:cubicBezTo>
                  <a:close/>
                  <a:moveTo>
                    <a:pt x="219664" y="1425987"/>
                  </a:moveTo>
                  <a:lnTo>
                    <a:pt x="221446" y="1461268"/>
                  </a:lnTo>
                  <a:cubicBezTo>
                    <a:pt x="244595" y="1689214"/>
                    <a:pt x="335487" y="1897133"/>
                    <a:pt x="473673" y="2064575"/>
                  </a:cubicBezTo>
                  <a:lnTo>
                    <a:pt x="492801" y="2085622"/>
                  </a:lnTo>
                  <a:lnTo>
                    <a:pt x="485918" y="2050246"/>
                  </a:lnTo>
                  <a:cubicBezTo>
                    <a:pt x="485918" y="2010508"/>
                    <a:pt x="501077" y="1970769"/>
                    <a:pt x="531397" y="1940449"/>
                  </a:cubicBezTo>
                  <a:lnTo>
                    <a:pt x="970850" y="1500996"/>
                  </a:lnTo>
                  <a:lnTo>
                    <a:pt x="349370" y="1500996"/>
                  </a:lnTo>
                  <a:cubicBezTo>
                    <a:pt x="306492" y="1500996"/>
                    <a:pt x="267673" y="1483616"/>
                    <a:pt x="239574" y="1455517"/>
                  </a:cubicBezTo>
                  <a:close/>
                  <a:moveTo>
                    <a:pt x="1675921" y="1286473"/>
                  </a:moveTo>
                  <a:cubicBezTo>
                    <a:pt x="1643199" y="1286473"/>
                    <a:pt x="1616673" y="1312999"/>
                    <a:pt x="1616673" y="1345721"/>
                  </a:cubicBezTo>
                  <a:cubicBezTo>
                    <a:pt x="1616673" y="1378443"/>
                    <a:pt x="1643199" y="1404969"/>
                    <a:pt x="1675921" y="1404969"/>
                  </a:cubicBezTo>
                  <a:cubicBezTo>
                    <a:pt x="1708643" y="1404969"/>
                    <a:pt x="1735169" y="1378443"/>
                    <a:pt x="1735169" y="1345721"/>
                  </a:cubicBezTo>
                  <a:cubicBezTo>
                    <a:pt x="1735169" y="1312999"/>
                    <a:pt x="1708643" y="1286473"/>
                    <a:pt x="1675921" y="1286473"/>
                  </a:cubicBezTo>
                  <a:close/>
                  <a:moveTo>
                    <a:pt x="1015521" y="1286473"/>
                  </a:moveTo>
                  <a:cubicBezTo>
                    <a:pt x="982799" y="1286473"/>
                    <a:pt x="956273" y="1312999"/>
                    <a:pt x="956273" y="1345721"/>
                  </a:cubicBezTo>
                  <a:cubicBezTo>
                    <a:pt x="956273" y="1378443"/>
                    <a:pt x="982799" y="1404969"/>
                    <a:pt x="1015521" y="1404969"/>
                  </a:cubicBezTo>
                  <a:cubicBezTo>
                    <a:pt x="1048243" y="1404969"/>
                    <a:pt x="1074769" y="1378443"/>
                    <a:pt x="1074769" y="1345721"/>
                  </a:cubicBezTo>
                  <a:cubicBezTo>
                    <a:pt x="1074769" y="1312999"/>
                    <a:pt x="1048243" y="1286473"/>
                    <a:pt x="1015521" y="1286473"/>
                  </a:cubicBezTo>
                  <a:close/>
                  <a:moveTo>
                    <a:pt x="1579208" y="1052986"/>
                  </a:moveTo>
                  <a:cubicBezTo>
                    <a:pt x="1564045" y="1052986"/>
                    <a:pt x="1548882" y="1058771"/>
                    <a:pt x="1537313" y="1070340"/>
                  </a:cubicBezTo>
                  <a:cubicBezTo>
                    <a:pt x="1514175" y="1093478"/>
                    <a:pt x="1514175" y="1130991"/>
                    <a:pt x="1537313" y="1154129"/>
                  </a:cubicBezTo>
                  <a:cubicBezTo>
                    <a:pt x="1560451" y="1177267"/>
                    <a:pt x="1597964" y="1177267"/>
                    <a:pt x="1621102" y="1154129"/>
                  </a:cubicBezTo>
                  <a:cubicBezTo>
                    <a:pt x="1644240" y="1130991"/>
                    <a:pt x="1644240" y="1093478"/>
                    <a:pt x="1621102" y="1070340"/>
                  </a:cubicBezTo>
                  <a:cubicBezTo>
                    <a:pt x="1609533" y="1058771"/>
                    <a:pt x="1594371" y="1052986"/>
                    <a:pt x="1579208" y="1052986"/>
                  </a:cubicBezTo>
                  <a:close/>
                  <a:moveTo>
                    <a:pt x="1112234" y="1052986"/>
                  </a:moveTo>
                  <a:cubicBezTo>
                    <a:pt x="1097071" y="1052986"/>
                    <a:pt x="1081909" y="1058771"/>
                    <a:pt x="1070340" y="1070340"/>
                  </a:cubicBezTo>
                  <a:cubicBezTo>
                    <a:pt x="1047202" y="1093478"/>
                    <a:pt x="1047202" y="1130991"/>
                    <a:pt x="1070340" y="1154129"/>
                  </a:cubicBezTo>
                  <a:cubicBezTo>
                    <a:pt x="1093478" y="1177267"/>
                    <a:pt x="1130991" y="1177267"/>
                    <a:pt x="1154129" y="1154129"/>
                  </a:cubicBezTo>
                  <a:cubicBezTo>
                    <a:pt x="1177267" y="1130991"/>
                    <a:pt x="1177267" y="1093478"/>
                    <a:pt x="1154129" y="1070340"/>
                  </a:cubicBezTo>
                  <a:cubicBezTo>
                    <a:pt x="1142560" y="1058771"/>
                    <a:pt x="1127397" y="1052986"/>
                    <a:pt x="1112234" y="1052986"/>
                  </a:cubicBezTo>
                  <a:close/>
                  <a:moveTo>
                    <a:pt x="1345721" y="956273"/>
                  </a:moveTo>
                  <a:cubicBezTo>
                    <a:pt x="1312999" y="956273"/>
                    <a:pt x="1286473" y="982799"/>
                    <a:pt x="1286473" y="1015521"/>
                  </a:cubicBezTo>
                  <a:cubicBezTo>
                    <a:pt x="1286473" y="1048243"/>
                    <a:pt x="1312999" y="1074769"/>
                    <a:pt x="1345721" y="1074769"/>
                  </a:cubicBezTo>
                  <a:cubicBezTo>
                    <a:pt x="1378443" y="1074769"/>
                    <a:pt x="1404969" y="1048243"/>
                    <a:pt x="1404969" y="1015521"/>
                  </a:cubicBezTo>
                  <a:cubicBezTo>
                    <a:pt x="1404969" y="982799"/>
                    <a:pt x="1378443" y="956273"/>
                    <a:pt x="1345721" y="956273"/>
                  </a:cubicBezTo>
                  <a:close/>
                  <a:moveTo>
                    <a:pt x="492800" y="605822"/>
                  </a:moveTo>
                  <a:lnTo>
                    <a:pt x="473673" y="626867"/>
                  </a:lnTo>
                  <a:cubicBezTo>
                    <a:pt x="335487" y="794309"/>
                    <a:pt x="244595" y="1002228"/>
                    <a:pt x="221446" y="1230174"/>
                  </a:cubicBezTo>
                  <a:lnTo>
                    <a:pt x="219664" y="1265452"/>
                  </a:lnTo>
                  <a:lnTo>
                    <a:pt x="239573" y="1235923"/>
                  </a:lnTo>
                  <a:cubicBezTo>
                    <a:pt x="267672" y="1207824"/>
                    <a:pt x="306491" y="1190444"/>
                    <a:pt x="349370" y="1190445"/>
                  </a:cubicBezTo>
                  <a:lnTo>
                    <a:pt x="970850" y="1190444"/>
                  </a:lnTo>
                  <a:lnTo>
                    <a:pt x="531396" y="750990"/>
                  </a:lnTo>
                  <a:cubicBezTo>
                    <a:pt x="501077" y="720671"/>
                    <a:pt x="485917" y="680932"/>
                    <a:pt x="485917" y="641194"/>
                  </a:cubicBezTo>
                  <a:close/>
                  <a:moveTo>
                    <a:pt x="2198639" y="605821"/>
                  </a:moveTo>
                  <a:lnTo>
                    <a:pt x="2205522" y="641194"/>
                  </a:lnTo>
                  <a:cubicBezTo>
                    <a:pt x="2205522" y="680932"/>
                    <a:pt x="2190363" y="720671"/>
                    <a:pt x="2160043" y="750990"/>
                  </a:cubicBezTo>
                  <a:lnTo>
                    <a:pt x="1720589" y="1190444"/>
                  </a:lnTo>
                  <a:lnTo>
                    <a:pt x="2342071" y="1190444"/>
                  </a:lnTo>
                  <a:cubicBezTo>
                    <a:pt x="2384950" y="1190444"/>
                    <a:pt x="2423769" y="1207824"/>
                    <a:pt x="2451868" y="1235923"/>
                  </a:cubicBezTo>
                  <a:lnTo>
                    <a:pt x="2471776" y="1265451"/>
                  </a:lnTo>
                  <a:lnTo>
                    <a:pt x="2469994" y="1230174"/>
                  </a:lnTo>
                  <a:cubicBezTo>
                    <a:pt x="2446845" y="1002228"/>
                    <a:pt x="2355953" y="794309"/>
                    <a:pt x="2217767" y="626867"/>
                  </a:cubicBezTo>
                  <a:close/>
                  <a:moveTo>
                    <a:pt x="1425991" y="219665"/>
                  </a:moveTo>
                  <a:lnTo>
                    <a:pt x="1455517" y="239572"/>
                  </a:lnTo>
                  <a:cubicBezTo>
                    <a:pt x="1483616" y="267672"/>
                    <a:pt x="1500996" y="306490"/>
                    <a:pt x="1500996" y="349369"/>
                  </a:cubicBezTo>
                  <a:lnTo>
                    <a:pt x="1500996" y="970850"/>
                  </a:lnTo>
                  <a:lnTo>
                    <a:pt x="1940449" y="531397"/>
                  </a:lnTo>
                  <a:cubicBezTo>
                    <a:pt x="1970769" y="501077"/>
                    <a:pt x="2010508" y="485918"/>
                    <a:pt x="2050246" y="485918"/>
                  </a:cubicBezTo>
                  <a:lnTo>
                    <a:pt x="2085619" y="492801"/>
                  </a:lnTo>
                  <a:lnTo>
                    <a:pt x="2064574" y="473674"/>
                  </a:lnTo>
                  <a:cubicBezTo>
                    <a:pt x="1897132" y="335488"/>
                    <a:pt x="1689213" y="244596"/>
                    <a:pt x="1461267" y="221447"/>
                  </a:cubicBezTo>
                  <a:close/>
                  <a:moveTo>
                    <a:pt x="1265450" y="219665"/>
                  </a:moveTo>
                  <a:lnTo>
                    <a:pt x="1230173" y="221447"/>
                  </a:lnTo>
                  <a:cubicBezTo>
                    <a:pt x="1002227" y="244596"/>
                    <a:pt x="794308" y="335488"/>
                    <a:pt x="626866" y="473674"/>
                  </a:cubicBezTo>
                  <a:lnTo>
                    <a:pt x="605821" y="492800"/>
                  </a:lnTo>
                  <a:lnTo>
                    <a:pt x="641193" y="485918"/>
                  </a:lnTo>
                  <a:cubicBezTo>
                    <a:pt x="680932" y="485918"/>
                    <a:pt x="720670" y="501077"/>
                    <a:pt x="750990" y="531397"/>
                  </a:cubicBezTo>
                  <a:lnTo>
                    <a:pt x="1190444" y="970851"/>
                  </a:lnTo>
                  <a:lnTo>
                    <a:pt x="1190444" y="349369"/>
                  </a:lnTo>
                  <a:cubicBezTo>
                    <a:pt x="1190444" y="306491"/>
                    <a:pt x="1207824" y="267672"/>
                    <a:pt x="1235923" y="239573"/>
                  </a:cubicBez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978675B5-B622-4493-9F29-5C477BF91344}"/>
                </a:ext>
              </a:extLst>
            </p:cNvPr>
            <p:cNvSpPr/>
            <p:nvPr/>
          </p:nvSpPr>
          <p:spPr>
            <a:xfrm>
              <a:off x="1768413" y="1975447"/>
              <a:ext cx="465830" cy="46583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CE21102-9930-48FD-ABAA-F9DA58D4109C}"/>
              </a:ext>
            </a:extLst>
          </p:cNvPr>
          <p:cNvGrpSpPr/>
          <p:nvPr/>
        </p:nvGrpSpPr>
        <p:grpSpPr>
          <a:xfrm>
            <a:off x="3611879" y="862641"/>
            <a:ext cx="2691442" cy="2691442"/>
            <a:chOff x="3611879" y="862641"/>
            <a:chExt cx="2691442" cy="2691442"/>
          </a:xfrm>
          <a:scene3d>
            <a:camera prst="orthographicFront"/>
            <a:lightRig rig="chilly" dir="t"/>
          </a:scene3d>
        </p:grpSpPr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4E98F9A0-7661-4212-9160-9690776DFD42}"/>
                </a:ext>
              </a:extLst>
            </p:cNvPr>
            <p:cNvSpPr/>
            <p:nvPr/>
          </p:nvSpPr>
          <p:spPr>
            <a:xfrm>
              <a:off x="3762552" y="1017915"/>
              <a:ext cx="2380896" cy="2380894"/>
            </a:xfrm>
            <a:prstGeom prst="donut">
              <a:avLst>
                <a:gd name="adj" fmla="val 13772"/>
              </a:avLst>
            </a:prstGeom>
            <a:solidFill>
              <a:schemeClr val="bg2">
                <a:lumMod val="2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33CF380-3FC4-4BC8-B791-5353A3CA9ECC}"/>
                </a:ext>
              </a:extLst>
            </p:cNvPr>
            <p:cNvSpPr/>
            <p:nvPr/>
          </p:nvSpPr>
          <p:spPr>
            <a:xfrm>
              <a:off x="3611879" y="862641"/>
              <a:ext cx="2691442" cy="2691442"/>
            </a:xfrm>
            <a:custGeom>
              <a:avLst/>
              <a:gdLst>
                <a:gd name="connsiteX0" fmla="*/ 1292983 w 2691442"/>
                <a:gd name="connsiteY0" fmla="*/ 1460589 h 2691442"/>
                <a:gd name="connsiteX1" fmla="*/ 927978 w 2691442"/>
                <a:gd name="connsiteY1" fmla="*/ 1882126 h 2691442"/>
                <a:gd name="connsiteX2" fmla="*/ 861608 w 2691442"/>
                <a:gd name="connsiteY2" fmla="*/ 2350227 h 2691442"/>
                <a:gd name="connsiteX3" fmla="*/ 911269 w 2691442"/>
                <a:gd name="connsiteY3" fmla="*/ 2374150 h 2691442"/>
                <a:gd name="connsiteX4" fmla="*/ 1345721 w 2691442"/>
                <a:gd name="connsiteY4" fmla="*/ 2461862 h 2691442"/>
                <a:gd name="connsiteX5" fmla="*/ 1419785 w 2691442"/>
                <a:gd name="connsiteY5" fmla="*/ 2458122 h 2691442"/>
                <a:gd name="connsiteX6" fmla="*/ 1236769 w 2691442"/>
                <a:gd name="connsiteY6" fmla="*/ 2028426 h 2691442"/>
                <a:gd name="connsiteX7" fmla="*/ 1386366 w 2691442"/>
                <a:gd name="connsiteY7" fmla="*/ 1456018 h 2691442"/>
                <a:gd name="connsiteX8" fmla="*/ 1426887 w 2691442"/>
                <a:gd name="connsiteY8" fmla="*/ 2019791 h 2691442"/>
                <a:gd name="connsiteX9" fmla="*/ 1711994 w 2691442"/>
                <a:gd name="connsiteY9" fmla="*/ 2399104 h 2691442"/>
                <a:gd name="connsiteX10" fmla="*/ 1780174 w 2691442"/>
                <a:gd name="connsiteY10" fmla="*/ 2374150 h 2691442"/>
                <a:gd name="connsiteX11" fmla="*/ 2134952 w 2691442"/>
                <a:gd name="connsiteY11" fmla="*/ 2134952 h 2691442"/>
                <a:gd name="connsiteX12" fmla="*/ 2186862 w 2691442"/>
                <a:gd name="connsiteY12" fmla="*/ 2077837 h 2691442"/>
                <a:gd name="connsiteX13" fmla="*/ 1752930 w 2691442"/>
                <a:gd name="connsiteY13" fmla="*/ 1903134 h 2691442"/>
                <a:gd name="connsiteX14" fmla="*/ 1231469 w 2691442"/>
                <a:gd name="connsiteY14" fmla="*/ 1389764 h 2691442"/>
                <a:gd name="connsiteX15" fmla="*/ 668293 w 2691442"/>
                <a:gd name="connsiteY15" fmla="*/ 1430242 h 2691442"/>
                <a:gd name="connsiteX16" fmla="*/ 292576 w 2691442"/>
                <a:gd name="connsiteY16" fmla="*/ 1712646 h 2691442"/>
                <a:gd name="connsiteX17" fmla="*/ 317292 w 2691442"/>
                <a:gd name="connsiteY17" fmla="*/ 1780174 h 2691442"/>
                <a:gd name="connsiteX18" fmla="*/ 556490 w 2691442"/>
                <a:gd name="connsiteY18" fmla="*/ 2134952 h 2691442"/>
                <a:gd name="connsiteX19" fmla="*/ 613225 w 2691442"/>
                <a:gd name="connsiteY19" fmla="*/ 2186516 h 2691442"/>
                <a:gd name="connsiteX20" fmla="*/ 787439 w 2691442"/>
                <a:gd name="connsiteY20" fmla="*/ 1753798 h 2691442"/>
                <a:gd name="connsiteX21" fmla="*/ 2457886 w 2691442"/>
                <a:gd name="connsiteY21" fmla="*/ 1266973 h 2691442"/>
                <a:gd name="connsiteX22" fmla="*/ 2025070 w 2691442"/>
                <a:gd name="connsiteY22" fmla="*/ 1451317 h 2691442"/>
                <a:gd name="connsiteX23" fmla="*/ 1456800 w 2691442"/>
                <a:gd name="connsiteY23" fmla="*/ 1395060 h 2691442"/>
                <a:gd name="connsiteX24" fmla="*/ 1881258 w 2691442"/>
                <a:gd name="connsiteY24" fmla="*/ 1762595 h 2691442"/>
                <a:gd name="connsiteX25" fmla="*/ 2350564 w 2691442"/>
                <a:gd name="connsiteY25" fmla="*/ 1829136 h 2691442"/>
                <a:gd name="connsiteX26" fmla="*/ 2374150 w 2691442"/>
                <a:gd name="connsiteY26" fmla="*/ 1780174 h 2691442"/>
                <a:gd name="connsiteX27" fmla="*/ 2461862 w 2691442"/>
                <a:gd name="connsiteY27" fmla="*/ 1345721 h 2691442"/>
                <a:gd name="connsiteX28" fmla="*/ 1311239 w 2691442"/>
                <a:gd name="connsiteY28" fmla="*/ 1264572 h 2691442"/>
                <a:gd name="connsiteX29" fmla="*/ 1261215 w 2691442"/>
                <a:gd name="connsiteY29" fmla="*/ 1314595 h 2691442"/>
                <a:gd name="connsiteX30" fmla="*/ 1261215 w 2691442"/>
                <a:gd name="connsiteY30" fmla="*/ 1376845 h 2691442"/>
                <a:gd name="connsiteX31" fmla="*/ 1311240 w 2691442"/>
                <a:gd name="connsiteY31" fmla="*/ 1426870 h 2691442"/>
                <a:gd name="connsiteX32" fmla="*/ 1378466 w 2691442"/>
                <a:gd name="connsiteY32" fmla="*/ 1426870 h 2691442"/>
                <a:gd name="connsiteX33" fmla="*/ 1423514 w 2691442"/>
                <a:gd name="connsiteY33" fmla="*/ 1381821 h 2691442"/>
                <a:gd name="connsiteX34" fmla="*/ 1423514 w 2691442"/>
                <a:gd name="connsiteY34" fmla="*/ 1309620 h 2691442"/>
                <a:gd name="connsiteX35" fmla="*/ 1378466 w 2691442"/>
                <a:gd name="connsiteY35" fmla="*/ 1264572 h 2691442"/>
                <a:gd name="connsiteX36" fmla="*/ 340768 w 2691442"/>
                <a:gd name="connsiteY36" fmla="*/ 862535 h 2691442"/>
                <a:gd name="connsiteX37" fmla="*/ 317292 w 2691442"/>
                <a:gd name="connsiteY37" fmla="*/ 911269 h 2691442"/>
                <a:gd name="connsiteX38" fmla="*/ 229580 w 2691442"/>
                <a:gd name="connsiteY38" fmla="*/ 1345721 h 2691442"/>
                <a:gd name="connsiteX39" fmla="*/ 233415 w 2691442"/>
                <a:gd name="connsiteY39" fmla="*/ 1421670 h 2691442"/>
                <a:gd name="connsiteX40" fmla="*/ 659659 w 2691442"/>
                <a:gd name="connsiteY40" fmla="*/ 1240124 h 2691442"/>
                <a:gd name="connsiteX41" fmla="*/ 1233548 w 2691442"/>
                <a:gd name="connsiteY41" fmla="*/ 1296937 h 2691442"/>
                <a:gd name="connsiteX42" fmla="*/ 808447 w 2691442"/>
                <a:gd name="connsiteY42" fmla="*/ 928846 h 2691442"/>
                <a:gd name="connsiteX43" fmla="*/ 2076946 w 2691442"/>
                <a:gd name="connsiteY43" fmla="*/ 503771 h 2691442"/>
                <a:gd name="connsiteX44" fmla="*/ 1902266 w 2691442"/>
                <a:gd name="connsiteY44" fmla="*/ 937644 h 2691442"/>
                <a:gd name="connsiteX45" fmla="*/ 1458716 w 2691442"/>
                <a:gd name="connsiteY45" fmla="*/ 1301285 h 2691442"/>
                <a:gd name="connsiteX46" fmla="*/ 2016436 w 2691442"/>
                <a:gd name="connsiteY46" fmla="*/ 1261199 h 2691442"/>
                <a:gd name="connsiteX47" fmla="*/ 2397417 w 2691442"/>
                <a:gd name="connsiteY47" fmla="*/ 974839 h 2691442"/>
                <a:gd name="connsiteX48" fmla="*/ 2374150 w 2691442"/>
                <a:gd name="connsiteY48" fmla="*/ 911269 h 2691442"/>
                <a:gd name="connsiteX49" fmla="*/ 2134952 w 2691442"/>
                <a:gd name="connsiteY49" fmla="*/ 556490 h 2691442"/>
                <a:gd name="connsiteX50" fmla="*/ 974186 w 2691442"/>
                <a:gd name="connsiteY50" fmla="*/ 294264 h 2691442"/>
                <a:gd name="connsiteX51" fmla="*/ 911269 w 2691442"/>
                <a:gd name="connsiteY51" fmla="*/ 317292 h 2691442"/>
                <a:gd name="connsiteX52" fmla="*/ 556490 w 2691442"/>
                <a:gd name="connsiteY52" fmla="*/ 556490 h 2691442"/>
                <a:gd name="connsiteX53" fmla="*/ 504116 w 2691442"/>
                <a:gd name="connsiteY53" fmla="*/ 614116 h 2691442"/>
                <a:gd name="connsiteX54" fmla="*/ 936775 w 2691442"/>
                <a:gd name="connsiteY54" fmla="*/ 788307 h 2691442"/>
                <a:gd name="connsiteX55" fmla="*/ 1297887 w 2691442"/>
                <a:gd name="connsiteY55" fmla="*/ 1228773 h 2691442"/>
                <a:gd name="connsiteX56" fmla="*/ 1257844 w 2691442"/>
                <a:gd name="connsiteY56" fmla="*/ 671650 h 2691442"/>
                <a:gd name="connsiteX57" fmla="*/ 1345721 w 2691442"/>
                <a:gd name="connsiteY57" fmla="*/ 229580 h 2691442"/>
                <a:gd name="connsiteX58" fmla="*/ 1265088 w 2691442"/>
                <a:gd name="connsiteY58" fmla="*/ 233652 h 2691442"/>
                <a:gd name="connsiteX59" fmla="*/ 1447962 w 2691442"/>
                <a:gd name="connsiteY59" fmla="*/ 663016 h 2691442"/>
                <a:gd name="connsiteX60" fmla="*/ 1391106 w 2691442"/>
                <a:gd name="connsiteY60" fmla="*/ 1237338 h 2691442"/>
                <a:gd name="connsiteX61" fmla="*/ 1761727 w 2691442"/>
                <a:gd name="connsiteY61" fmla="*/ 809316 h 2691442"/>
                <a:gd name="connsiteX62" fmla="*/ 1828209 w 2691442"/>
                <a:gd name="connsiteY62" fmla="*/ 340432 h 2691442"/>
                <a:gd name="connsiteX63" fmla="*/ 1780174 w 2691442"/>
                <a:gd name="connsiteY63" fmla="*/ 317292 h 2691442"/>
                <a:gd name="connsiteX64" fmla="*/ 1345721 w 2691442"/>
                <a:gd name="connsiteY64" fmla="*/ 229580 h 2691442"/>
                <a:gd name="connsiteX65" fmla="*/ 1345721 w 2691442"/>
                <a:gd name="connsiteY65" fmla="*/ 0 h 2691442"/>
                <a:gd name="connsiteX66" fmla="*/ 2691442 w 2691442"/>
                <a:gd name="connsiteY66" fmla="*/ 1345721 h 2691442"/>
                <a:gd name="connsiteX67" fmla="*/ 1345721 w 2691442"/>
                <a:gd name="connsiteY67" fmla="*/ 2691442 h 2691442"/>
                <a:gd name="connsiteX68" fmla="*/ 0 w 2691442"/>
                <a:gd name="connsiteY68" fmla="*/ 1345721 h 2691442"/>
                <a:gd name="connsiteX69" fmla="*/ 1345721 w 2691442"/>
                <a:gd name="connsiteY69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691442" h="2691442">
                  <a:moveTo>
                    <a:pt x="1292983" y="1460589"/>
                  </a:moveTo>
                  <a:lnTo>
                    <a:pt x="927978" y="1882126"/>
                  </a:lnTo>
                  <a:lnTo>
                    <a:pt x="861608" y="2350227"/>
                  </a:lnTo>
                  <a:lnTo>
                    <a:pt x="911269" y="2374150"/>
                  </a:lnTo>
                  <a:cubicBezTo>
                    <a:pt x="1044802" y="2430630"/>
                    <a:pt x="1191614" y="2461862"/>
                    <a:pt x="1345721" y="2461862"/>
                  </a:cubicBezTo>
                  <a:lnTo>
                    <a:pt x="1419785" y="2458122"/>
                  </a:lnTo>
                  <a:lnTo>
                    <a:pt x="1236769" y="2028426"/>
                  </a:lnTo>
                  <a:close/>
                  <a:moveTo>
                    <a:pt x="1386366" y="1456018"/>
                  </a:moveTo>
                  <a:lnTo>
                    <a:pt x="1426887" y="2019791"/>
                  </a:lnTo>
                  <a:lnTo>
                    <a:pt x="1711994" y="2399104"/>
                  </a:lnTo>
                  <a:lnTo>
                    <a:pt x="1780174" y="2374150"/>
                  </a:lnTo>
                  <a:cubicBezTo>
                    <a:pt x="1913707" y="2317671"/>
                    <a:pt x="2033961" y="2235943"/>
                    <a:pt x="2134952" y="2134952"/>
                  </a:cubicBezTo>
                  <a:lnTo>
                    <a:pt x="2186862" y="2077837"/>
                  </a:lnTo>
                  <a:lnTo>
                    <a:pt x="1752930" y="1903134"/>
                  </a:lnTo>
                  <a:close/>
                  <a:moveTo>
                    <a:pt x="1231469" y="1389764"/>
                  </a:moveTo>
                  <a:lnTo>
                    <a:pt x="668293" y="1430242"/>
                  </a:lnTo>
                  <a:lnTo>
                    <a:pt x="292576" y="1712646"/>
                  </a:lnTo>
                  <a:lnTo>
                    <a:pt x="317292" y="1780174"/>
                  </a:lnTo>
                  <a:cubicBezTo>
                    <a:pt x="373772" y="1913707"/>
                    <a:pt x="455499" y="2033961"/>
                    <a:pt x="556490" y="2134952"/>
                  </a:cubicBezTo>
                  <a:lnTo>
                    <a:pt x="613225" y="2186516"/>
                  </a:lnTo>
                  <a:lnTo>
                    <a:pt x="787439" y="1753798"/>
                  </a:lnTo>
                  <a:close/>
                  <a:moveTo>
                    <a:pt x="2457886" y="1266973"/>
                  </a:moveTo>
                  <a:lnTo>
                    <a:pt x="2025070" y="1451317"/>
                  </a:lnTo>
                  <a:lnTo>
                    <a:pt x="1456800" y="1395060"/>
                  </a:lnTo>
                  <a:lnTo>
                    <a:pt x="1881258" y="1762595"/>
                  </a:lnTo>
                  <a:lnTo>
                    <a:pt x="2350564" y="1829136"/>
                  </a:lnTo>
                  <a:lnTo>
                    <a:pt x="2374150" y="1780174"/>
                  </a:lnTo>
                  <a:cubicBezTo>
                    <a:pt x="2430630" y="1646640"/>
                    <a:pt x="2461862" y="1499828"/>
                    <a:pt x="2461862" y="1345721"/>
                  </a:cubicBezTo>
                  <a:close/>
                  <a:moveTo>
                    <a:pt x="1311239" y="1264572"/>
                  </a:moveTo>
                  <a:lnTo>
                    <a:pt x="1261215" y="1314595"/>
                  </a:lnTo>
                  <a:lnTo>
                    <a:pt x="1261215" y="1376845"/>
                  </a:lnTo>
                  <a:lnTo>
                    <a:pt x="1311240" y="1426870"/>
                  </a:lnTo>
                  <a:lnTo>
                    <a:pt x="1378466" y="1426870"/>
                  </a:lnTo>
                  <a:lnTo>
                    <a:pt x="1423514" y="1381821"/>
                  </a:lnTo>
                  <a:lnTo>
                    <a:pt x="1423514" y="1309620"/>
                  </a:lnTo>
                  <a:lnTo>
                    <a:pt x="1378466" y="1264572"/>
                  </a:lnTo>
                  <a:close/>
                  <a:moveTo>
                    <a:pt x="340768" y="862535"/>
                  </a:moveTo>
                  <a:lnTo>
                    <a:pt x="317292" y="911269"/>
                  </a:lnTo>
                  <a:cubicBezTo>
                    <a:pt x="260812" y="1044802"/>
                    <a:pt x="229580" y="1191614"/>
                    <a:pt x="229580" y="1345721"/>
                  </a:cubicBezTo>
                  <a:lnTo>
                    <a:pt x="233415" y="1421670"/>
                  </a:lnTo>
                  <a:lnTo>
                    <a:pt x="659659" y="1240124"/>
                  </a:lnTo>
                  <a:lnTo>
                    <a:pt x="1233548" y="1296937"/>
                  </a:lnTo>
                  <a:lnTo>
                    <a:pt x="808447" y="928846"/>
                  </a:lnTo>
                  <a:close/>
                  <a:moveTo>
                    <a:pt x="2076946" y="503771"/>
                  </a:moveTo>
                  <a:lnTo>
                    <a:pt x="1902266" y="937644"/>
                  </a:lnTo>
                  <a:lnTo>
                    <a:pt x="1458716" y="1301285"/>
                  </a:lnTo>
                  <a:lnTo>
                    <a:pt x="2016436" y="1261199"/>
                  </a:lnTo>
                  <a:lnTo>
                    <a:pt x="2397417" y="974839"/>
                  </a:lnTo>
                  <a:lnTo>
                    <a:pt x="2374150" y="911269"/>
                  </a:lnTo>
                  <a:cubicBezTo>
                    <a:pt x="2317671" y="777735"/>
                    <a:pt x="2235943" y="657481"/>
                    <a:pt x="2134952" y="556490"/>
                  </a:cubicBezTo>
                  <a:close/>
                  <a:moveTo>
                    <a:pt x="974186" y="294264"/>
                  </a:moveTo>
                  <a:lnTo>
                    <a:pt x="911269" y="317292"/>
                  </a:lnTo>
                  <a:cubicBezTo>
                    <a:pt x="777735" y="373772"/>
                    <a:pt x="657481" y="455499"/>
                    <a:pt x="556490" y="556490"/>
                  </a:cubicBezTo>
                  <a:lnTo>
                    <a:pt x="504116" y="614116"/>
                  </a:lnTo>
                  <a:lnTo>
                    <a:pt x="936775" y="788307"/>
                  </a:lnTo>
                  <a:lnTo>
                    <a:pt x="1297887" y="1228773"/>
                  </a:lnTo>
                  <a:lnTo>
                    <a:pt x="1257844" y="671650"/>
                  </a:lnTo>
                  <a:close/>
                  <a:moveTo>
                    <a:pt x="1345721" y="229580"/>
                  </a:moveTo>
                  <a:lnTo>
                    <a:pt x="1265088" y="233652"/>
                  </a:lnTo>
                  <a:lnTo>
                    <a:pt x="1447962" y="663016"/>
                  </a:lnTo>
                  <a:lnTo>
                    <a:pt x="1391106" y="1237338"/>
                  </a:lnTo>
                  <a:lnTo>
                    <a:pt x="1761727" y="809316"/>
                  </a:lnTo>
                  <a:lnTo>
                    <a:pt x="1828209" y="340432"/>
                  </a:lnTo>
                  <a:lnTo>
                    <a:pt x="1780174" y="317292"/>
                  </a:lnTo>
                  <a:cubicBezTo>
                    <a:pt x="1646641" y="260812"/>
                    <a:pt x="1499828" y="229580"/>
                    <a:pt x="1345721" y="229580"/>
                  </a:cubicBez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133AAD53-AD29-41A1-8684-BB7BCCF318E8}"/>
                </a:ext>
              </a:extLst>
            </p:cNvPr>
            <p:cNvSpPr/>
            <p:nvPr/>
          </p:nvSpPr>
          <p:spPr>
            <a:xfrm>
              <a:off x="3689662" y="940423"/>
              <a:ext cx="2535878" cy="2535878"/>
            </a:xfrm>
            <a:prstGeom prst="donut">
              <a:avLst>
                <a:gd name="adj" fmla="val 2159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F005F9D-8017-4E70-B034-F677F485E625}"/>
                </a:ext>
              </a:extLst>
            </p:cNvPr>
            <p:cNvSpPr/>
            <p:nvPr/>
          </p:nvSpPr>
          <p:spPr>
            <a:xfrm>
              <a:off x="4570562" y="1825924"/>
              <a:ext cx="764876" cy="7648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55C54103-AC1A-44EB-9195-40834DB848A1}"/>
                </a:ext>
              </a:extLst>
            </p:cNvPr>
            <p:cNvSpPr/>
            <p:nvPr/>
          </p:nvSpPr>
          <p:spPr>
            <a:xfrm>
              <a:off x="4671060" y="1926422"/>
              <a:ext cx="563880" cy="56388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FE4CAEB-81E4-4A4A-AE5B-60F15FBC5827}"/>
              </a:ext>
            </a:extLst>
          </p:cNvPr>
          <p:cNvGrpSpPr/>
          <p:nvPr/>
        </p:nvGrpSpPr>
        <p:grpSpPr>
          <a:xfrm>
            <a:off x="3611880" y="3750621"/>
            <a:ext cx="2691442" cy="2691442"/>
            <a:chOff x="3611880" y="3750621"/>
            <a:chExt cx="2691442" cy="2691442"/>
          </a:xfrm>
          <a:scene3d>
            <a:camera prst="orthographicFront"/>
            <a:lightRig rig="chilly" dir="t"/>
          </a:scene3d>
        </p:grpSpPr>
        <p:sp>
          <p:nvSpPr>
            <p:cNvPr id="13" name="円: 塗りつぶしなし 12">
              <a:extLst>
                <a:ext uri="{FF2B5EF4-FFF2-40B4-BE49-F238E27FC236}">
                  <a16:creationId xmlns:a16="http://schemas.microsoft.com/office/drawing/2014/main" id="{1AF4A81B-9AA9-45CD-9E31-7CBBD7819B5B}"/>
                </a:ext>
              </a:extLst>
            </p:cNvPr>
            <p:cNvSpPr/>
            <p:nvPr/>
          </p:nvSpPr>
          <p:spPr>
            <a:xfrm>
              <a:off x="3762552" y="3905895"/>
              <a:ext cx="2380896" cy="2380894"/>
            </a:xfrm>
            <a:prstGeom prst="donut">
              <a:avLst>
                <a:gd name="adj" fmla="val 24581"/>
              </a:avLst>
            </a:prstGeom>
            <a:solidFill>
              <a:schemeClr val="bg2">
                <a:lumMod val="2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00965DC-F183-48C5-82C0-086CDD03CDAF}"/>
                </a:ext>
              </a:extLst>
            </p:cNvPr>
            <p:cNvSpPr/>
            <p:nvPr/>
          </p:nvSpPr>
          <p:spPr>
            <a:xfrm rot="7634755">
              <a:off x="3957116" y="4100459"/>
              <a:ext cx="1991768" cy="1991767"/>
            </a:xfrm>
            <a:custGeom>
              <a:avLst/>
              <a:gdLst>
                <a:gd name="connsiteX0" fmla="*/ 1991768 w 1991768"/>
                <a:gd name="connsiteY0" fmla="*/ 1073989 h 1991767"/>
                <a:gd name="connsiteX1" fmla="*/ 1991768 w 1991768"/>
                <a:gd name="connsiteY1" fmla="*/ 917779 h 1991767"/>
                <a:gd name="connsiteX2" fmla="*/ 1991768 w 1991768"/>
                <a:gd name="connsiteY2" fmla="*/ 917779 h 1991767"/>
                <a:gd name="connsiteX3" fmla="*/ 1991768 w 1991768"/>
                <a:gd name="connsiteY3" fmla="*/ 1073989 h 1991767"/>
                <a:gd name="connsiteX4" fmla="*/ 1301115 w 1991768"/>
                <a:gd name="connsiteY4" fmla="*/ 917778 h 1991767"/>
                <a:gd name="connsiteX5" fmla="*/ 1298603 w 1991768"/>
                <a:gd name="connsiteY5" fmla="*/ 901466 h 1991767"/>
                <a:gd name="connsiteX6" fmla="*/ 1278625 w 1991768"/>
                <a:gd name="connsiteY6" fmla="*/ 846578 h 1991767"/>
                <a:gd name="connsiteX7" fmla="*/ 1267425 w 1991768"/>
                <a:gd name="connsiteY7" fmla="*/ 828293 h 1991767"/>
                <a:gd name="connsiteX8" fmla="*/ 1752055 w 1991768"/>
                <a:gd name="connsiteY8" fmla="*/ 343663 h 1991767"/>
                <a:gd name="connsiteX9" fmla="*/ 1789772 w 1991768"/>
                <a:gd name="connsiteY9" fmla="*/ 381380 h 1991767"/>
                <a:gd name="connsiteX10" fmla="*/ 1306713 w 1991768"/>
                <a:gd name="connsiteY10" fmla="*/ 864439 h 1991767"/>
                <a:gd name="connsiteX11" fmla="*/ 1991768 w 1991768"/>
                <a:gd name="connsiteY11" fmla="*/ 864439 h 1991767"/>
                <a:gd name="connsiteX12" fmla="*/ 1991768 w 1991768"/>
                <a:gd name="connsiteY12" fmla="*/ 917779 h 1991767"/>
                <a:gd name="connsiteX13" fmla="*/ 1073989 w 1991768"/>
                <a:gd name="connsiteY13" fmla="*/ 686122 h 1991767"/>
                <a:gd name="connsiteX14" fmla="*/ 1073988 w 1991768"/>
                <a:gd name="connsiteY14" fmla="*/ 0 h 1991767"/>
                <a:gd name="connsiteX15" fmla="*/ 1127329 w 1991768"/>
                <a:gd name="connsiteY15" fmla="*/ 0 h 1991767"/>
                <a:gd name="connsiteX16" fmla="*/ 1127329 w 1991768"/>
                <a:gd name="connsiteY16" fmla="*/ 672041 h 1991767"/>
                <a:gd name="connsiteX17" fmla="*/ 1603881 w 1991768"/>
                <a:gd name="connsiteY17" fmla="*/ 195488 h 1991767"/>
                <a:gd name="connsiteX18" fmla="*/ 1696826 w 1991768"/>
                <a:gd name="connsiteY18" fmla="*/ 288434 h 1991767"/>
                <a:gd name="connsiteX19" fmla="*/ 1641598 w 1991768"/>
                <a:gd name="connsiteY19" fmla="*/ 233206 h 1991767"/>
                <a:gd name="connsiteX20" fmla="*/ 1157839 w 1991768"/>
                <a:gd name="connsiteY20" fmla="*/ 716965 h 1991767"/>
                <a:gd name="connsiteX21" fmla="*/ 1106217 w 1991768"/>
                <a:gd name="connsiteY21" fmla="*/ 693698 h 1991767"/>
                <a:gd name="connsiteX22" fmla="*/ 1253898 w 1991768"/>
                <a:gd name="connsiteY22" fmla="*/ 1143440 h 1991767"/>
                <a:gd name="connsiteX23" fmla="*/ 1268427 w 1991768"/>
                <a:gd name="connsiteY23" fmla="*/ 1123078 h 1991767"/>
                <a:gd name="connsiteX24" fmla="*/ 1290553 w 1991768"/>
                <a:gd name="connsiteY24" fmla="*/ 1073988 h 1991767"/>
                <a:gd name="connsiteX25" fmla="*/ 1991768 w 1991768"/>
                <a:gd name="connsiteY25" fmla="*/ 1073989 h 1991767"/>
                <a:gd name="connsiteX26" fmla="*/ 1991768 w 1991768"/>
                <a:gd name="connsiteY26" fmla="*/ 1127328 h 1991767"/>
                <a:gd name="connsiteX27" fmla="*/ 1313220 w 1991768"/>
                <a:gd name="connsiteY27" fmla="*/ 1127328 h 1991767"/>
                <a:gd name="connsiteX28" fmla="*/ 1789772 w 1991768"/>
                <a:gd name="connsiteY28" fmla="*/ 1603880 h 1991767"/>
                <a:gd name="connsiteX29" fmla="*/ 1752055 w 1991768"/>
                <a:gd name="connsiteY29" fmla="*/ 1641597 h 1991767"/>
                <a:gd name="connsiteX30" fmla="*/ 343663 w 1991768"/>
                <a:gd name="connsiteY30" fmla="*/ 233205 h 1991767"/>
                <a:gd name="connsiteX31" fmla="*/ 381380 w 1991768"/>
                <a:gd name="connsiteY31" fmla="*/ 195488 h 1991767"/>
                <a:gd name="connsiteX32" fmla="*/ 864439 w 1991768"/>
                <a:gd name="connsiteY32" fmla="*/ 678547 h 1991767"/>
                <a:gd name="connsiteX33" fmla="*/ 864439 w 1991768"/>
                <a:gd name="connsiteY33" fmla="*/ 0 h 1991767"/>
                <a:gd name="connsiteX34" fmla="*/ 917779 w 1991768"/>
                <a:gd name="connsiteY34" fmla="*/ 0 h 1991767"/>
                <a:gd name="connsiteX35" fmla="*/ 917779 w 1991768"/>
                <a:gd name="connsiteY35" fmla="*/ 694107 h 1991767"/>
                <a:gd name="connsiteX36" fmla="*/ 882080 w 1991768"/>
                <a:gd name="connsiteY36" fmla="*/ 707100 h 1991767"/>
                <a:gd name="connsiteX37" fmla="*/ 842069 w 1991768"/>
                <a:gd name="connsiteY37" fmla="*/ 731610 h 1991767"/>
                <a:gd name="connsiteX38" fmla="*/ 0 w 1991768"/>
                <a:gd name="connsiteY38" fmla="*/ 917778 h 1991767"/>
                <a:gd name="connsiteX39" fmla="*/ 0 w 1991768"/>
                <a:gd name="connsiteY39" fmla="*/ 864439 h 1991767"/>
                <a:gd name="connsiteX40" fmla="*/ 678548 w 1991768"/>
                <a:gd name="connsiteY40" fmla="*/ 864439 h 1991767"/>
                <a:gd name="connsiteX41" fmla="*/ 195489 w 1991768"/>
                <a:gd name="connsiteY41" fmla="*/ 381380 h 1991767"/>
                <a:gd name="connsiteX42" fmla="*/ 233206 w 1991768"/>
                <a:gd name="connsiteY42" fmla="*/ 343662 h 1991767"/>
                <a:gd name="connsiteX43" fmla="*/ 741582 w 1991768"/>
                <a:gd name="connsiteY43" fmla="*/ 852038 h 1991767"/>
                <a:gd name="connsiteX44" fmla="*/ 729200 w 1991768"/>
                <a:gd name="connsiteY44" fmla="*/ 879509 h 1991767"/>
                <a:gd name="connsiteX45" fmla="*/ 720204 w 1991768"/>
                <a:gd name="connsiteY45" fmla="*/ 917778 h 1991767"/>
                <a:gd name="connsiteX46" fmla="*/ 0 w 1991768"/>
                <a:gd name="connsiteY46" fmla="*/ 1073988 h 1991767"/>
                <a:gd name="connsiteX47" fmla="*/ 0 w 1991768"/>
                <a:gd name="connsiteY47" fmla="*/ 917778 h 1991767"/>
                <a:gd name="connsiteX48" fmla="*/ 0 w 1991768"/>
                <a:gd name="connsiteY48" fmla="*/ 917778 h 1991767"/>
                <a:gd name="connsiteX49" fmla="*/ 0 w 1991768"/>
                <a:gd name="connsiteY49" fmla="*/ 1073988 h 1991767"/>
                <a:gd name="connsiteX50" fmla="*/ 343663 w 1991768"/>
                <a:gd name="connsiteY50" fmla="*/ 1752055 h 1991767"/>
                <a:gd name="connsiteX51" fmla="*/ 862747 w 1991768"/>
                <a:gd name="connsiteY51" fmla="*/ 1232970 h 1991767"/>
                <a:gd name="connsiteX52" fmla="*/ 915011 w 1991768"/>
                <a:gd name="connsiteY52" fmla="*/ 1256526 h 1991767"/>
                <a:gd name="connsiteX53" fmla="*/ 917779 w 1991768"/>
                <a:gd name="connsiteY53" fmla="*/ 1257177 h 1991767"/>
                <a:gd name="connsiteX54" fmla="*/ 917779 w 1991768"/>
                <a:gd name="connsiteY54" fmla="*/ 1991767 h 1991767"/>
                <a:gd name="connsiteX55" fmla="*/ 1073989 w 1991768"/>
                <a:gd name="connsiteY55" fmla="*/ 1991767 h 1991767"/>
                <a:gd name="connsiteX56" fmla="*/ 1073989 w 1991768"/>
                <a:gd name="connsiteY56" fmla="*/ 1264683 h 1991767"/>
                <a:gd name="connsiteX57" fmla="*/ 1084260 w 1991768"/>
                <a:gd name="connsiteY57" fmla="*/ 1263101 h 1991767"/>
                <a:gd name="connsiteX58" fmla="*/ 1134398 w 1991768"/>
                <a:gd name="connsiteY58" fmla="*/ 1244852 h 1991767"/>
                <a:gd name="connsiteX59" fmla="*/ 1641598 w 1991768"/>
                <a:gd name="connsiteY59" fmla="*/ 1752054 h 1991767"/>
                <a:gd name="connsiteX60" fmla="*/ 1603881 w 1991768"/>
                <a:gd name="connsiteY60" fmla="*/ 1789772 h 1991767"/>
                <a:gd name="connsiteX61" fmla="*/ 1127329 w 1991768"/>
                <a:gd name="connsiteY61" fmla="*/ 1313220 h 1991767"/>
                <a:gd name="connsiteX62" fmla="*/ 1127329 w 1991768"/>
                <a:gd name="connsiteY62" fmla="*/ 1991767 h 1991767"/>
                <a:gd name="connsiteX63" fmla="*/ 864439 w 1991768"/>
                <a:gd name="connsiteY63" fmla="*/ 1991767 h 1991767"/>
                <a:gd name="connsiteX64" fmla="*/ 864439 w 1991768"/>
                <a:gd name="connsiteY64" fmla="*/ 1306713 h 1991767"/>
                <a:gd name="connsiteX65" fmla="*/ 381380 w 1991768"/>
                <a:gd name="connsiteY65" fmla="*/ 1789772 h 1991767"/>
                <a:gd name="connsiteX66" fmla="*/ 254974 w 1991768"/>
                <a:gd name="connsiteY66" fmla="*/ 1663365 h 1991767"/>
                <a:gd name="connsiteX67" fmla="*/ 343663 w 1991768"/>
                <a:gd name="connsiteY67" fmla="*/ 1752055 h 1991767"/>
                <a:gd name="connsiteX68" fmla="*/ 343663 w 1991768"/>
                <a:gd name="connsiteY68" fmla="*/ 1752055 h 1991767"/>
                <a:gd name="connsiteX69" fmla="*/ 195489 w 1991768"/>
                <a:gd name="connsiteY69" fmla="*/ 1603880 h 1991767"/>
                <a:gd name="connsiteX70" fmla="*/ 672041 w 1991768"/>
                <a:gd name="connsiteY70" fmla="*/ 1127328 h 1991767"/>
                <a:gd name="connsiteX71" fmla="*/ 0 w 1991768"/>
                <a:gd name="connsiteY71" fmla="*/ 1127328 h 1991767"/>
                <a:gd name="connsiteX72" fmla="*/ 0 w 1991768"/>
                <a:gd name="connsiteY72" fmla="*/ 1073988 h 1991767"/>
                <a:gd name="connsiteX73" fmla="*/ 731808 w 1991768"/>
                <a:gd name="connsiteY73" fmla="*/ 1073988 h 1991767"/>
                <a:gd name="connsiteX74" fmla="*/ 742603 w 1991768"/>
                <a:gd name="connsiteY74" fmla="*/ 1103645 h 1991767"/>
                <a:gd name="connsiteX75" fmla="*/ 753450 w 1991768"/>
                <a:gd name="connsiteY75" fmla="*/ 1121354 h 1991767"/>
                <a:gd name="connsiteX76" fmla="*/ 233206 w 1991768"/>
                <a:gd name="connsiteY76" fmla="*/ 1641598 h 199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991768" h="1991767">
                  <a:moveTo>
                    <a:pt x="1991768" y="1073989"/>
                  </a:moveTo>
                  <a:lnTo>
                    <a:pt x="1991768" y="917779"/>
                  </a:lnTo>
                  <a:lnTo>
                    <a:pt x="1991768" y="917779"/>
                  </a:lnTo>
                  <a:lnTo>
                    <a:pt x="1991768" y="1073989"/>
                  </a:lnTo>
                  <a:close/>
                  <a:moveTo>
                    <a:pt x="1301115" y="917778"/>
                  </a:moveTo>
                  <a:lnTo>
                    <a:pt x="1298603" y="901466"/>
                  </a:lnTo>
                  <a:cubicBezTo>
                    <a:pt x="1293829" y="882763"/>
                    <a:pt x="1287183" y="864375"/>
                    <a:pt x="1278625" y="846578"/>
                  </a:cubicBezTo>
                  <a:lnTo>
                    <a:pt x="1267425" y="828293"/>
                  </a:lnTo>
                  <a:lnTo>
                    <a:pt x="1752055" y="343663"/>
                  </a:lnTo>
                  <a:lnTo>
                    <a:pt x="1789772" y="381380"/>
                  </a:lnTo>
                  <a:lnTo>
                    <a:pt x="1306713" y="864439"/>
                  </a:lnTo>
                  <a:lnTo>
                    <a:pt x="1991768" y="864439"/>
                  </a:lnTo>
                  <a:lnTo>
                    <a:pt x="1991768" y="917779"/>
                  </a:lnTo>
                  <a:close/>
                  <a:moveTo>
                    <a:pt x="1073989" y="686122"/>
                  </a:moveTo>
                  <a:lnTo>
                    <a:pt x="1073988" y="0"/>
                  </a:lnTo>
                  <a:lnTo>
                    <a:pt x="1127329" y="0"/>
                  </a:lnTo>
                  <a:lnTo>
                    <a:pt x="1127329" y="672041"/>
                  </a:lnTo>
                  <a:lnTo>
                    <a:pt x="1603881" y="195488"/>
                  </a:lnTo>
                  <a:lnTo>
                    <a:pt x="1696826" y="288434"/>
                  </a:lnTo>
                  <a:lnTo>
                    <a:pt x="1641598" y="233206"/>
                  </a:lnTo>
                  <a:lnTo>
                    <a:pt x="1157839" y="716965"/>
                  </a:lnTo>
                  <a:lnTo>
                    <a:pt x="1106217" y="693698"/>
                  </a:lnTo>
                  <a:close/>
                  <a:moveTo>
                    <a:pt x="1253898" y="1143440"/>
                  </a:moveTo>
                  <a:lnTo>
                    <a:pt x="1268427" y="1123078"/>
                  </a:lnTo>
                  <a:lnTo>
                    <a:pt x="1290553" y="1073988"/>
                  </a:lnTo>
                  <a:lnTo>
                    <a:pt x="1991768" y="1073989"/>
                  </a:lnTo>
                  <a:lnTo>
                    <a:pt x="1991768" y="1127328"/>
                  </a:lnTo>
                  <a:lnTo>
                    <a:pt x="1313220" y="1127328"/>
                  </a:lnTo>
                  <a:lnTo>
                    <a:pt x="1789772" y="1603880"/>
                  </a:lnTo>
                  <a:lnTo>
                    <a:pt x="1752055" y="1641597"/>
                  </a:lnTo>
                  <a:close/>
                  <a:moveTo>
                    <a:pt x="343663" y="233205"/>
                  </a:moveTo>
                  <a:lnTo>
                    <a:pt x="381380" y="195488"/>
                  </a:lnTo>
                  <a:lnTo>
                    <a:pt x="864439" y="678547"/>
                  </a:lnTo>
                  <a:lnTo>
                    <a:pt x="864439" y="0"/>
                  </a:lnTo>
                  <a:lnTo>
                    <a:pt x="917779" y="0"/>
                  </a:lnTo>
                  <a:lnTo>
                    <a:pt x="917779" y="694107"/>
                  </a:lnTo>
                  <a:lnTo>
                    <a:pt x="882080" y="707100"/>
                  </a:lnTo>
                  <a:lnTo>
                    <a:pt x="842069" y="731610"/>
                  </a:lnTo>
                  <a:close/>
                  <a:moveTo>
                    <a:pt x="0" y="917778"/>
                  </a:moveTo>
                  <a:lnTo>
                    <a:pt x="0" y="864439"/>
                  </a:lnTo>
                  <a:lnTo>
                    <a:pt x="678548" y="864439"/>
                  </a:lnTo>
                  <a:lnTo>
                    <a:pt x="195489" y="381380"/>
                  </a:lnTo>
                  <a:lnTo>
                    <a:pt x="233206" y="343662"/>
                  </a:lnTo>
                  <a:lnTo>
                    <a:pt x="741582" y="852038"/>
                  </a:lnTo>
                  <a:lnTo>
                    <a:pt x="729200" y="879509"/>
                  </a:lnTo>
                  <a:lnTo>
                    <a:pt x="720204" y="917778"/>
                  </a:lnTo>
                  <a:close/>
                  <a:moveTo>
                    <a:pt x="0" y="1073988"/>
                  </a:moveTo>
                  <a:lnTo>
                    <a:pt x="0" y="917778"/>
                  </a:lnTo>
                  <a:lnTo>
                    <a:pt x="0" y="917778"/>
                  </a:lnTo>
                  <a:lnTo>
                    <a:pt x="0" y="1073988"/>
                  </a:lnTo>
                  <a:close/>
                  <a:moveTo>
                    <a:pt x="343663" y="1752055"/>
                  </a:moveTo>
                  <a:lnTo>
                    <a:pt x="862747" y="1232970"/>
                  </a:lnTo>
                  <a:lnTo>
                    <a:pt x="915011" y="1256526"/>
                  </a:lnTo>
                  <a:lnTo>
                    <a:pt x="917779" y="1257177"/>
                  </a:lnTo>
                  <a:lnTo>
                    <a:pt x="917779" y="1991767"/>
                  </a:lnTo>
                  <a:lnTo>
                    <a:pt x="1073989" y="1991767"/>
                  </a:lnTo>
                  <a:lnTo>
                    <a:pt x="1073989" y="1264683"/>
                  </a:lnTo>
                  <a:lnTo>
                    <a:pt x="1084260" y="1263101"/>
                  </a:lnTo>
                  <a:lnTo>
                    <a:pt x="1134398" y="1244852"/>
                  </a:lnTo>
                  <a:lnTo>
                    <a:pt x="1641598" y="1752054"/>
                  </a:lnTo>
                  <a:lnTo>
                    <a:pt x="1603881" y="1789772"/>
                  </a:lnTo>
                  <a:lnTo>
                    <a:pt x="1127329" y="1313220"/>
                  </a:lnTo>
                  <a:lnTo>
                    <a:pt x="1127329" y="1991767"/>
                  </a:lnTo>
                  <a:lnTo>
                    <a:pt x="864439" y="1991767"/>
                  </a:lnTo>
                  <a:lnTo>
                    <a:pt x="864439" y="1306713"/>
                  </a:lnTo>
                  <a:lnTo>
                    <a:pt x="381380" y="1789772"/>
                  </a:lnTo>
                  <a:close/>
                  <a:moveTo>
                    <a:pt x="254974" y="1663365"/>
                  </a:moveTo>
                  <a:lnTo>
                    <a:pt x="343663" y="1752055"/>
                  </a:lnTo>
                  <a:lnTo>
                    <a:pt x="343663" y="1752055"/>
                  </a:lnTo>
                  <a:close/>
                  <a:moveTo>
                    <a:pt x="195489" y="1603880"/>
                  </a:moveTo>
                  <a:lnTo>
                    <a:pt x="672041" y="1127328"/>
                  </a:lnTo>
                  <a:lnTo>
                    <a:pt x="0" y="1127328"/>
                  </a:lnTo>
                  <a:lnTo>
                    <a:pt x="0" y="1073988"/>
                  </a:lnTo>
                  <a:lnTo>
                    <a:pt x="731808" y="1073988"/>
                  </a:lnTo>
                  <a:lnTo>
                    <a:pt x="742603" y="1103645"/>
                  </a:lnTo>
                  <a:lnTo>
                    <a:pt x="753450" y="1121354"/>
                  </a:lnTo>
                  <a:lnTo>
                    <a:pt x="233206" y="164159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3D0DA96-9B4C-4B94-9B45-76BC571D673F}"/>
                </a:ext>
              </a:extLst>
            </p:cNvPr>
            <p:cNvSpPr/>
            <p:nvPr/>
          </p:nvSpPr>
          <p:spPr>
            <a:xfrm>
              <a:off x="3961475" y="4101563"/>
              <a:ext cx="1991940" cy="1991941"/>
            </a:xfrm>
            <a:custGeom>
              <a:avLst/>
              <a:gdLst>
                <a:gd name="connsiteX0" fmla="*/ 90012 w 1991940"/>
                <a:gd name="connsiteY0" fmla="*/ 1425080 h 1991941"/>
                <a:gd name="connsiteX1" fmla="*/ 168117 w 1991940"/>
                <a:gd name="connsiteY1" fmla="*/ 1560362 h 1991941"/>
                <a:gd name="connsiteX2" fmla="*/ 168117 w 1991940"/>
                <a:gd name="connsiteY2" fmla="*/ 1560362 h 1991941"/>
                <a:gd name="connsiteX3" fmla="*/ 90012 w 1991940"/>
                <a:gd name="connsiteY3" fmla="*/ 1425080 h 1991941"/>
                <a:gd name="connsiteX4" fmla="*/ 991525 w 1991940"/>
                <a:gd name="connsiteY4" fmla="*/ 752377 h 1991941"/>
                <a:gd name="connsiteX5" fmla="*/ 724825 w 1991940"/>
                <a:gd name="connsiteY5" fmla="*/ 1019077 h 1991941"/>
                <a:gd name="connsiteX6" fmla="*/ 991525 w 1991940"/>
                <a:gd name="connsiteY6" fmla="*/ 1285777 h 1991941"/>
                <a:gd name="connsiteX7" fmla="*/ 1258225 w 1991940"/>
                <a:gd name="connsiteY7" fmla="*/ 1019077 h 1991941"/>
                <a:gd name="connsiteX8" fmla="*/ 991525 w 1991940"/>
                <a:gd name="connsiteY8" fmla="*/ 752377 h 1991941"/>
                <a:gd name="connsiteX9" fmla="*/ 1814935 w 1991940"/>
                <a:gd name="connsiteY9" fmla="*/ 429197 h 1991941"/>
                <a:gd name="connsiteX10" fmla="*/ 1893040 w 1991940"/>
                <a:gd name="connsiteY10" fmla="*/ 564479 h 1991941"/>
                <a:gd name="connsiteX11" fmla="*/ 1893040 w 1991940"/>
                <a:gd name="connsiteY11" fmla="*/ 564479 h 1991941"/>
                <a:gd name="connsiteX12" fmla="*/ 1814935 w 1991940"/>
                <a:gd name="connsiteY12" fmla="*/ 429197 h 1991941"/>
                <a:gd name="connsiteX13" fmla="*/ 504041 w 1991940"/>
                <a:gd name="connsiteY13" fmla="*/ 126282 h 1991941"/>
                <a:gd name="connsiteX14" fmla="*/ 425943 w 1991940"/>
                <a:gd name="connsiteY14" fmla="*/ 171371 h 1991941"/>
                <a:gd name="connsiteX15" fmla="*/ 425943 w 1991940"/>
                <a:gd name="connsiteY15" fmla="*/ 171371 h 1991941"/>
                <a:gd name="connsiteX16" fmla="*/ 1126758 w 1991940"/>
                <a:gd name="connsiteY16" fmla="*/ 0 h 1991941"/>
                <a:gd name="connsiteX17" fmla="*/ 1178280 w 1991940"/>
                <a:gd name="connsiteY17" fmla="*/ 13805 h 1991941"/>
                <a:gd name="connsiteX18" fmla="*/ 996700 w 1991940"/>
                <a:gd name="connsiteY18" fmla="*/ 691475 h 1991941"/>
                <a:gd name="connsiteX19" fmla="*/ 1062161 w 1991940"/>
                <a:gd name="connsiteY19" fmla="*/ 698074 h 1991941"/>
                <a:gd name="connsiteX20" fmla="*/ 1123666 w 1991940"/>
                <a:gd name="connsiteY20" fmla="*/ 717166 h 1991941"/>
                <a:gd name="connsiteX21" fmla="*/ 1147997 w 1991940"/>
                <a:gd name="connsiteY21" fmla="*/ 730373 h 1991941"/>
                <a:gd name="connsiteX22" fmla="*/ 1329168 w 1991940"/>
                <a:gd name="connsiteY22" fmla="*/ 54235 h 1991941"/>
                <a:gd name="connsiteX23" fmla="*/ 1380690 w 1991940"/>
                <a:gd name="connsiteY23" fmla="*/ 68041 h 1991941"/>
                <a:gd name="connsiteX24" fmla="*/ 1206260 w 1991940"/>
                <a:gd name="connsiteY24" fmla="*/ 719024 h 1991941"/>
                <a:gd name="connsiteX25" fmla="*/ 1788265 w 1991940"/>
                <a:gd name="connsiteY25" fmla="*/ 383003 h 1991941"/>
                <a:gd name="connsiteX26" fmla="*/ 1814935 w 1991940"/>
                <a:gd name="connsiteY26" fmla="*/ 429197 h 1991941"/>
                <a:gd name="connsiteX27" fmla="*/ 1214115 w 1991940"/>
                <a:gd name="connsiteY27" fmla="*/ 776081 h 1991941"/>
                <a:gd name="connsiteX28" fmla="*/ 1227817 w 1991940"/>
                <a:gd name="connsiteY28" fmla="*/ 787387 h 1991941"/>
                <a:gd name="connsiteX29" fmla="*/ 1298037 w 1991940"/>
                <a:gd name="connsiteY29" fmla="*/ 891537 h 1991941"/>
                <a:gd name="connsiteX30" fmla="*/ 1302372 w 1991940"/>
                <a:gd name="connsiteY30" fmla="*/ 905501 h 1991941"/>
                <a:gd name="connsiteX31" fmla="*/ 1893040 w 1991940"/>
                <a:gd name="connsiteY31" fmla="*/ 564479 h 1991941"/>
                <a:gd name="connsiteX32" fmla="*/ 1919709 w 1991940"/>
                <a:gd name="connsiteY32" fmla="*/ 610672 h 1991941"/>
                <a:gd name="connsiteX33" fmla="*/ 1332070 w 1991940"/>
                <a:gd name="connsiteY33" fmla="*/ 949946 h 1991941"/>
                <a:gd name="connsiteX34" fmla="*/ 1991940 w 1991940"/>
                <a:gd name="connsiteY34" fmla="*/ 1126758 h 1991941"/>
                <a:gd name="connsiteX35" fmla="*/ 1978136 w 1991940"/>
                <a:gd name="connsiteY35" fmla="*/ 1178281 h 1991941"/>
                <a:gd name="connsiteX36" fmla="*/ 1322115 w 1991940"/>
                <a:gd name="connsiteY36" fmla="*/ 1002501 h 1991941"/>
                <a:gd name="connsiteX37" fmla="*/ 1323786 w 1991940"/>
                <a:gd name="connsiteY37" fmla="*/ 1019077 h 1991941"/>
                <a:gd name="connsiteX38" fmla="*/ 1298037 w 1991940"/>
                <a:gd name="connsiteY38" fmla="*/ 1146617 h 1991941"/>
                <a:gd name="connsiteX39" fmla="*/ 1292752 w 1991940"/>
                <a:gd name="connsiteY39" fmla="*/ 1156354 h 1991941"/>
                <a:gd name="connsiteX40" fmla="*/ 1937705 w 1991940"/>
                <a:gd name="connsiteY40" fmla="*/ 1329168 h 1991941"/>
                <a:gd name="connsiteX41" fmla="*/ 1923900 w 1991940"/>
                <a:gd name="connsiteY41" fmla="*/ 1380691 h 1991941"/>
                <a:gd name="connsiteX42" fmla="*/ 1266056 w 1991940"/>
                <a:gd name="connsiteY42" fmla="*/ 1204422 h 1991941"/>
                <a:gd name="connsiteX43" fmla="*/ 1265048 w 1991940"/>
                <a:gd name="connsiteY43" fmla="*/ 1205643 h 1991941"/>
                <a:gd name="connsiteX44" fmla="*/ 1603303 w 1991940"/>
                <a:gd name="connsiteY44" fmla="*/ 1791518 h 1991941"/>
                <a:gd name="connsiteX45" fmla="*/ 1557109 w 1991940"/>
                <a:gd name="connsiteY45" fmla="*/ 1818188 h 1991941"/>
                <a:gd name="connsiteX46" fmla="*/ 1228812 w 1991940"/>
                <a:gd name="connsiteY46" fmla="*/ 1249562 h 1991941"/>
                <a:gd name="connsiteX47" fmla="*/ 1227817 w 1991940"/>
                <a:gd name="connsiteY47" fmla="*/ 1250768 h 1991941"/>
                <a:gd name="connsiteX48" fmla="*/ 1123666 w 1991940"/>
                <a:gd name="connsiteY48" fmla="*/ 1320988 h 1991941"/>
                <a:gd name="connsiteX49" fmla="*/ 1094841 w 1991940"/>
                <a:gd name="connsiteY49" fmla="*/ 1329936 h 1991941"/>
                <a:gd name="connsiteX50" fmla="*/ 1421828 w 1991940"/>
                <a:gd name="connsiteY50" fmla="*/ 1896292 h 1991941"/>
                <a:gd name="connsiteX51" fmla="*/ 1375633 w 1991940"/>
                <a:gd name="connsiteY51" fmla="*/ 1922963 h 1991941"/>
                <a:gd name="connsiteX52" fmla="*/ 1040374 w 1991940"/>
                <a:gd name="connsiteY52" fmla="*/ 1342277 h 1991941"/>
                <a:gd name="connsiteX53" fmla="*/ 1039229 w 1991940"/>
                <a:gd name="connsiteY53" fmla="*/ 1342392 h 1991941"/>
                <a:gd name="connsiteX54" fmla="*/ 865183 w 1991940"/>
                <a:gd name="connsiteY54" fmla="*/ 1991941 h 1991941"/>
                <a:gd name="connsiteX55" fmla="*/ 738217 w 1991940"/>
                <a:gd name="connsiteY55" fmla="*/ 1957920 h 1991941"/>
                <a:gd name="connsiteX56" fmla="*/ 813660 w 1991940"/>
                <a:gd name="connsiteY56" fmla="*/ 1978135 h 1991941"/>
                <a:gd name="connsiteX57" fmla="*/ 983193 w 1991940"/>
                <a:gd name="connsiteY57" fmla="*/ 1345433 h 1991941"/>
                <a:gd name="connsiteX58" fmla="*/ 930091 w 1991940"/>
                <a:gd name="connsiteY58" fmla="*/ 1340080 h 1991941"/>
                <a:gd name="connsiteX59" fmla="*/ 868586 w 1991940"/>
                <a:gd name="connsiteY59" fmla="*/ 1320988 h 1991941"/>
                <a:gd name="connsiteX60" fmla="*/ 833172 w 1991940"/>
                <a:gd name="connsiteY60" fmla="*/ 1301766 h 1991941"/>
                <a:gd name="connsiteX61" fmla="*/ 662773 w 1991940"/>
                <a:gd name="connsiteY61" fmla="*/ 1937705 h 1991941"/>
                <a:gd name="connsiteX62" fmla="*/ 611250 w 1991940"/>
                <a:gd name="connsiteY62" fmla="*/ 1923899 h 1991941"/>
                <a:gd name="connsiteX63" fmla="*/ 786695 w 1991940"/>
                <a:gd name="connsiteY63" fmla="*/ 1269134 h 1991941"/>
                <a:gd name="connsiteX64" fmla="*/ 783618 w 1991940"/>
                <a:gd name="connsiteY64" fmla="*/ 1266595 h 1991941"/>
                <a:gd name="connsiteX65" fmla="*/ 194787 w 1991940"/>
                <a:gd name="connsiteY65" fmla="*/ 1606556 h 1991941"/>
                <a:gd name="connsiteX66" fmla="*/ 168117 w 1991940"/>
                <a:gd name="connsiteY66" fmla="*/ 1560362 h 1991941"/>
                <a:gd name="connsiteX67" fmla="*/ 745049 w 1991940"/>
                <a:gd name="connsiteY67" fmla="*/ 1227272 h 1991941"/>
                <a:gd name="connsiteX68" fmla="*/ 724425 w 1991940"/>
                <a:gd name="connsiteY68" fmla="*/ 1202275 h 1991941"/>
                <a:gd name="connsiteX69" fmla="*/ 694215 w 1991940"/>
                <a:gd name="connsiteY69" fmla="*/ 1146617 h 1991941"/>
                <a:gd name="connsiteX70" fmla="*/ 675691 w 1991940"/>
                <a:gd name="connsiteY70" fmla="*/ 1086940 h 1991941"/>
                <a:gd name="connsiteX71" fmla="*/ 90012 w 1991940"/>
                <a:gd name="connsiteY71" fmla="*/ 1425080 h 1991941"/>
                <a:gd name="connsiteX72" fmla="*/ 63343 w 1991940"/>
                <a:gd name="connsiteY72" fmla="*/ 1378887 h 1991941"/>
                <a:gd name="connsiteX73" fmla="*/ 650982 w 1991940"/>
                <a:gd name="connsiteY73" fmla="*/ 1039613 h 1991941"/>
                <a:gd name="connsiteX74" fmla="*/ 0 w 1991940"/>
                <a:gd name="connsiteY74" fmla="*/ 865183 h 1991941"/>
                <a:gd name="connsiteX75" fmla="*/ 13806 w 1991940"/>
                <a:gd name="connsiteY75" fmla="*/ 813661 h 1991941"/>
                <a:gd name="connsiteX76" fmla="*/ 671411 w 1991940"/>
                <a:gd name="connsiteY76" fmla="*/ 989866 h 1991941"/>
                <a:gd name="connsiteX77" fmla="*/ 675123 w 1991940"/>
                <a:gd name="connsiteY77" fmla="*/ 953042 h 1991941"/>
                <a:gd name="connsiteX78" fmla="*/ 694215 w 1991940"/>
                <a:gd name="connsiteY78" fmla="*/ 891537 h 1991941"/>
                <a:gd name="connsiteX79" fmla="*/ 721359 w 1991940"/>
                <a:gd name="connsiteY79" fmla="*/ 841530 h 1991941"/>
                <a:gd name="connsiteX80" fmla="*/ 54236 w 1991940"/>
                <a:gd name="connsiteY80" fmla="*/ 662773 h 1991941"/>
                <a:gd name="connsiteX81" fmla="*/ 68041 w 1991940"/>
                <a:gd name="connsiteY81" fmla="*/ 611250 h 1991941"/>
                <a:gd name="connsiteX82" fmla="*/ 719023 w 1991940"/>
                <a:gd name="connsiteY82" fmla="*/ 785681 h 1991941"/>
                <a:gd name="connsiteX83" fmla="*/ 379749 w 1991940"/>
                <a:gd name="connsiteY83" fmla="*/ 198041 h 1991941"/>
                <a:gd name="connsiteX84" fmla="*/ 425943 w 1991940"/>
                <a:gd name="connsiteY84" fmla="*/ 171371 h 1991941"/>
                <a:gd name="connsiteX85" fmla="*/ 776062 w 1991940"/>
                <a:gd name="connsiteY85" fmla="*/ 777794 h 1991941"/>
                <a:gd name="connsiteX86" fmla="*/ 812928 w 1991940"/>
                <a:gd name="connsiteY86" fmla="*/ 747376 h 1991941"/>
                <a:gd name="connsiteX87" fmla="*/ 868586 w 1991940"/>
                <a:gd name="connsiteY87" fmla="*/ 717166 h 1991941"/>
                <a:gd name="connsiteX88" fmla="*/ 913402 w 1991940"/>
                <a:gd name="connsiteY88" fmla="*/ 703255 h 1991941"/>
                <a:gd name="connsiteX89" fmla="*/ 561225 w 1991940"/>
                <a:gd name="connsiteY89" fmla="*/ 93266 h 1991941"/>
                <a:gd name="connsiteX90" fmla="*/ 607419 w 1991940"/>
                <a:gd name="connsiteY90" fmla="*/ 66596 h 1991941"/>
                <a:gd name="connsiteX91" fmla="*/ 949946 w 1991940"/>
                <a:gd name="connsiteY91" fmla="*/ 659871 h 199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91940" h="1991941">
                  <a:moveTo>
                    <a:pt x="90012" y="1425080"/>
                  </a:moveTo>
                  <a:lnTo>
                    <a:pt x="168117" y="1560362"/>
                  </a:lnTo>
                  <a:lnTo>
                    <a:pt x="168117" y="1560362"/>
                  </a:lnTo>
                  <a:lnTo>
                    <a:pt x="90012" y="1425080"/>
                  </a:lnTo>
                  <a:close/>
                  <a:moveTo>
                    <a:pt x="991525" y="752377"/>
                  </a:moveTo>
                  <a:cubicBezTo>
                    <a:pt x="844231" y="752377"/>
                    <a:pt x="724825" y="871783"/>
                    <a:pt x="724825" y="1019077"/>
                  </a:cubicBezTo>
                  <a:cubicBezTo>
                    <a:pt x="724825" y="1166371"/>
                    <a:pt x="844231" y="1285777"/>
                    <a:pt x="991525" y="1285777"/>
                  </a:cubicBezTo>
                  <a:cubicBezTo>
                    <a:pt x="1138819" y="1285777"/>
                    <a:pt x="1258225" y="1166371"/>
                    <a:pt x="1258225" y="1019077"/>
                  </a:cubicBezTo>
                  <a:cubicBezTo>
                    <a:pt x="1258225" y="871783"/>
                    <a:pt x="1138819" y="752377"/>
                    <a:pt x="991525" y="752377"/>
                  </a:cubicBezTo>
                  <a:close/>
                  <a:moveTo>
                    <a:pt x="1814935" y="429197"/>
                  </a:moveTo>
                  <a:lnTo>
                    <a:pt x="1893040" y="564479"/>
                  </a:lnTo>
                  <a:lnTo>
                    <a:pt x="1893040" y="564479"/>
                  </a:lnTo>
                  <a:lnTo>
                    <a:pt x="1814935" y="429197"/>
                  </a:lnTo>
                  <a:close/>
                  <a:moveTo>
                    <a:pt x="504041" y="126282"/>
                  </a:moveTo>
                  <a:lnTo>
                    <a:pt x="425943" y="171371"/>
                  </a:lnTo>
                  <a:lnTo>
                    <a:pt x="425943" y="171371"/>
                  </a:lnTo>
                  <a:close/>
                  <a:moveTo>
                    <a:pt x="1126758" y="0"/>
                  </a:moveTo>
                  <a:lnTo>
                    <a:pt x="1178280" y="13805"/>
                  </a:lnTo>
                  <a:lnTo>
                    <a:pt x="996700" y="691475"/>
                  </a:lnTo>
                  <a:lnTo>
                    <a:pt x="1062161" y="698074"/>
                  </a:lnTo>
                  <a:cubicBezTo>
                    <a:pt x="1083491" y="702439"/>
                    <a:pt x="1104066" y="708876"/>
                    <a:pt x="1123666" y="717166"/>
                  </a:cubicBezTo>
                  <a:lnTo>
                    <a:pt x="1147997" y="730373"/>
                  </a:lnTo>
                  <a:lnTo>
                    <a:pt x="1329168" y="54235"/>
                  </a:lnTo>
                  <a:lnTo>
                    <a:pt x="1380690" y="68041"/>
                  </a:lnTo>
                  <a:lnTo>
                    <a:pt x="1206260" y="719024"/>
                  </a:lnTo>
                  <a:lnTo>
                    <a:pt x="1788265" y="383003"/>
                  </a:lnTo>
                  <a:lnTo>
                    <a:pt x="1814935" y="429197"/>
                  </a:lnTo>
                  <a:lnTo>
                    <a:pt x="1214115" y="776081"/>
                  </a:lnTo>
                  <a:lnTo>
                    <a:pt x="1227817" y="787387"/>
                  </a:lnTo>
                  <a:cubicBezTo>
                    <a:pt x="1257464" y="817034"/>
                    <a:pt x="1281457" y="852336"/>
                    <a:pt x="1298037" y="891537"/>
                  </a:cubicBezTo>
                  <a:lnTo>
                    <a:pt x="1302372" y="905501"/>
                  </a:lnTo>
                  <a:lnTo>
                    <a:pt x="1893040" y="564479"/>
                  </a:lnTo>
                  <a:lnTo>
                    <a:pt x="1919709" y="610672"/>
                  </a:lnTo>
                  <a:lnTo>
                    <a:pt x="1332070" y="949946"/>
                  </a:lnTo>
                  <a:lnTo>
                    <a:pt x="1991940" y="1126758"/>
                  </a:lnTo>
                  <a:lnTo>
                    <a:pt x="1978136" y="1178281"/>
                  </a:lnTo>
                  <a:lnTo>
                    <a:pt x="1322115" y="1002501"/>
                  </a:lnTo>
                  <a:lnTo>
                    <a:pt x="1323786" y="1019077"/>
                  </a:lnTo>
                  <a:cubicBezTo>
                    <a:pt x="1323786" y="1064318"/>
                    <a:pt x="1314618" y="1107417"/>
                    <a:pt x="1298037" y="1146617"/>
                  </a:cubicBezTo>
                  <a:lnTo>
                    <a:pt x="1292752" y="1156354"/>
                  </a:lnTo>
                  <a:lnTo>
                    <a:pt x="1937705" y="1329168"/>
                  </a:lnTo>
                  <a:lnTo>
                    <a:pt x="1923900" y="1380691"/>
                  </a:lnTo>
                  <a:lnTo>
                    <a:pt x="1266056" y="1204422"/>
                  </a:lnTo>
                  <a:lnTo>
                    <a:pt x="1265048" y="1205643"/>
                  </a:lnTo>
                  <a:lnTo>
                    <a:pt x="1603303" y="1791518"/>
                  </a:lnTo>
                  <a:lnTo>
                    <a:pt x="1557109" y="1818188"/>
                  </a:lnTo>
                  <a:lnTo>
                    <a:pt x="1228812" y="1249562"/>
                  </a:lnTo>
                  <a:lnTo>
                    <a:pt x="1227817" y="1250768"/>
                  </a:lnTo>
                  <a:cubicBezTo>
                    <a:pt x="1198170" y="1280415"/>
                    <a:pt x="1162867" y="1304408"/>
                    <a:pt x="1123666" y="1320988"/>
                  </a:cubicBezTo>
                  <a:lnTo>
                    <a:pt x="1094841" y="1329936"/>
                  </a:lnTo>
                  <a:lnTo>
                    <a:pt x="1421828" y="1896292"/>
                  </a:lnTo>
                  <a:lnTo>
                    <a:pt x="1375633" y="1922963"/>
                  </a:lnTo>
                  <a:lnTo>
                    <a:pt x="1040374" y="1342277"/>
                  </a:lnTo>
                  <a:lnTo>
                    <a:pt x="1039229" y="1342392"/>
                  </a:lnTo>
                  <a:lnTo>
                    <a:pt x="865183" y="1991941"/>
                  </a:lnTo>
                  <a:lnTo>
                    <a:pt x="738217" y="1957920"/>
                  </a:lnTo>
                  <a:lnTo>
                    <a:pt x="813660" y="1978135"/>
                  </a:lnTo>
                  <a:lnTo>
                    <a:pt x="983193" y="1345433"/>
                  </a:lnTo>
                  <a:lnTo>
                    <a:pt x="930091" y="1340080"/>
                  </a:lnTo>
                  <a:cubicBezTo>
                    <a:pt x="908761" y="1335716"/>
                    <a:pt x="888186" y="1329278"/>
                    <a:pt x="868586" y="1320988"/>
                  </a:cubicBezTo>
                  <a:lnTo>
                    <a:pt x="833172" y="1301766"/>
                  </a:lnTo>
                  <a:lnTo>
                    <a:pt x="662773" y="1937705"/>
                  </a:lnTo>
                  <a:lnTo>
                    <a:pt x="611250" y="1923899"/>
                  </a:lnTo>
                  <a:lnTo>
                    <a:pt x="786695" y="1269134"/>
                  </a:lnTo>
                  <a:lnTo>
                    <a:pt x="783618" y="1266595"/>
                  </a:lnTo>
                  <a:lnTo>
                    <a:pt x="194787" y="1606556"/>
                  </a:lnTo>
                  <a:lnTo>
                    <a:pt x="168117" y="1560362"/>
                  </a:lnTo>
                  <a:lnTo>
                    <a:pt x="745049" y="1227272"/>
                  </a:lnTo>
                  <a:lnTo>
                    <a:pt x="724425" y="1202275"/>
                  </a:lnTo>
                  <a:cubicBezTo>
                    <a:pt x="712649" y="1184844"/>
                    <a:pt x="702506" y="1166218"/>
                    <a:pt x="694215" y="1146617"/>
                  </a:cubicBezTo>
                  <a:lnTo>
                    <a:pt x="675691" y="1086940"/>
                  </a:lnTo>
                  <a:lnTo>
                    <a:pt x="90012" y="1425080"/>
                  </a:lnTo>
                  <a:lnTo>
                    <a:pt x="63343" y="1378887"/>
                  </a:lnTo>
                  <a:lnTo>
                    <a:pt x="650982" y="1039613"/>
                  </a:lnTo>
                  <a:lnTo>
                    <a:pt x="0" y="865183"/>
                  </a:lnTo>
                  <a:lnTo>
                    <a:pt x="13806" y="813661"/>
                  </a:lnTo>
                  <a:lnTo>
                    <a:pt x="671411" y="989866"/>
                  </a:lnTo>
                  <a:lnTo>
                    <a:pt x="675123" y="953042"/>
                  </a:lnTo>
                  <a:cubicBezTo>
                    <a:pt x="679488" y="931712"/>
                    <a:pt x="685925" y="911137"/>
                    <a:pt x="694215" y="891537"/>
                  </a:cubicBezTo>
                  <a:lnTo>
                    <a:pt x="721359" y="841530"/>
                  </a:lnTo>
                  <a:lnTo>
                    <a:pt x="54236" y="662773"/>
                  </a:lnTo>
                  <a:lnTo>
                    <a:pt x="68041" y="611250"/>
                  </a:lnTo>
                  <a:lnTo>
                    <a:pt x="719023" y="785681"/>
                  </a:lnTo>
                  <a:lnTo>
                    <a:pt x="379749" y="198041"/>
                  </a:lnTo>
                  <a:lnTo>
                    <a:pt x="425943" y="171371"/>
                  </a:lnTo>
                  <a:lnTo>
                    <a:pt x="776062" y="777794"/>
                  </a:lnTo>
                  <a:lnTo>
                    <a:pt x="812928" y="747376"/>
                  </a:lnTo>
                  <a:cubicBezTo>
                    <a:pt x="830360" y="735600"/>
                    <a:pt x="848986" y="725457"/>
                    <a:pt x="868586" y="717166"/>
                  </a:cubicBezTo>
                  <a:lnTo>
                    <a:pt x="913402" y="703255"/>
                  </a:lnTo>
                  <a:lnTo>
                    <a:pt x="561225" y="93266"/>
                  </a:lnTo>
                  <a:lnTo>
                    <a:pt x="607419" y="66596"/>
                  </a:lnTo>
                  <a:lnTo>
                    <a:pt x="949946" y="659871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: 塗りつぶしなし 15">
              <a:extLst>
                <a:ext uri="{FF2B5EF4-FFF2-40B4-BE49-F238E27FC236}">
                  <a16:creationId xmlns:a16="http://schemas.microsoft.com/office/drawing/2014/main" id="{EA6E2EEF-D36B-4FD0-8DC6-EF20CEC76E88}"/>
                </a:ext>
              </a:extLst>
            </p:cNvPr>
            <p:cNvSpPr/>
            <p:nvPr/>
          </p:nvSpPr>
          <p:spPr>
            <a:xfrm>
              <a:off x="3806981" y="3945722"/>
              <a:ext cx="2301240" cy="2301240"/>
            </a:xfrm>
            <a:prstGeom prst="donut">
              <a:avLst>
                <a:gd name="adj" fmla="val 9659"/>
              </a:avLst>
            </a:prstGeom>
            <a:solidFill>
              <a:schemeClr val="bg2">
                <a:lumMod val="50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円: 塗りつぶしなし 16">
              <a:extLst>
                <a:ext uri="{FF2B5EF4-FFF2-40B4-BE49-F238E27FC236}">
                  <a16:creationId xmlns:a16="http://schemas.microsoft.com/office/drawing/2014/main" id="{9A83AA6F-06C9-49C7-BB92-B5C3AD4CC1AB}"/>
                </a:ext>
              </a:extLst>
            </p:cNvPr>
            <p:cNvSpPr/>
            <p:nvPr/>
          </p:nvSpPr>
          <p:spPr>
            <a:xfrm>
              <a:off x="3611880" y="3750621"/>
              <a:ext cx="2691442" cy="2691442"/>
            </a:xfrm>
            <a:prstGeom prst="donut">
              <a:avLst>
                <a:gd name="adj" fmla="val 9659"/>
              </a:avLst>
            </a:pr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337E75E3-7498-4925-81E0-4EF6E952ADF9}"/>
                </a:ext>
              </a:extLst>
            </p:cNvPr>
            <p:cNvSpPr/>
            <p:nvPr/>
          </p:nvSpPr>
          <p:spPr>
            <a:xfrm>
              <a:off x="4732020" y="4899660"/>
              <a:ext cx="441960" cy="44196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89EC021-56E1-4115-AC55-4F69541732DE}"/>
              </a:ext>
            </a:extLst>
          </p:cNvPr>
          <p:cNvGrpSpPr/>
          <p:nvPr/>
        </p:nvGrpSpPr>
        <p:grpSpPr>
          <a:xfrm>
            <a:off x="655607" y="3750621"/>
            <a:ext cx="2691442" cy="2691442"/>
            <a:chOff x="655607" y="3750621"/>
            <a:chExt cx="2691442" cy="2691442"/>
          </a:xfrm>
          <a:scene3d>
            <a:camera prst="orthographicFront"/>
            <a:lightRig rig="chilly" dir="t"/>
          </a:scene3d>
        </p:grpSpPr>
        <p:sp>
          <p:nvSpPr>
            <p:cNvPr id="20" name="円: 塗りつぶしなし 19">
              <a:extLst>
                <a:ext uri="{FF2B5EF4-FFF2-40B4-BE49-F238E27FC236}">
                  <a16:creationId xmlns:a16="http://schemas.microsoft.com/office/drawing/2014/main" id="{07C2C519-2FA2-4137-8A39-5BD1BC5C8A15}"/>
                </a:ext>
              </a:extLst>
            </p:cNvPr>
            <p:cNvSpPr/>
            <p:nvPr/>
          </p:nvSpPr>
          <p:spPr>
            <a:xfrm>
              <a:off x="812696" y="3905895"/>
              <a:ext cx="2380896" cy="2380894"/>
            </a:xfrm>
            <a:prstGeom prst="donut">
              <a:avLst>
                <a:gd name="adj" fmla="val 12971"/>
              </a:avLst>
            </a:prstGeom>
            <a:solidFill>
              <a:schemeClr val="bg2">
                <a:lumMod val="2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091F0C7-A00D-4638-9F8E-E4E55CCF4C89}"/>
                </a:ext>
              </a:extLst>
            </p:cNvPr>
            <p:cNvSpPr/>
            <p:nvPr/>
          </p:nvSpPr>
          <p:spPr>
            <a:xfrm>
              <a:off x="655607" y="3750621"/>
              <a:ext cx="2691442" cy="2691442"/>
            </a:xfrm>
            <a:custGeom>
              <a:avLst/>
              <a:gdLst>
                <a:gd name="connsiteX0" fmla="*/ 1345721 w 2691442"/>
                <a:gd name="connsiteY0" fmla="*/ 1862630 h 2691442"/>
                <a:gd name="connsiteX1" fmla="*/ 1139590 w 2691442"/>
                <a:gd name="connsiteY1" fmla="*/ 2364069 h 2691442"/>
                <a:gd name="connsiteX2" fmla="*/ 1135642 w 2691442"/>
                <a:gd name="connsiteY2" fmla="*/ 2410751 h 2691442"/>
                <a:gd name="connsiteX3" fmla="*/ 1234709 w 2691442"/>
                <a:gd name="connsiteY3" fmla="*/ 2425871 h 2691442"/>
                <a:gd name="connsiteX4" fmla="*/ 1345721 w 2691442"/>
                <a:gd name="connsiteY4" fmla="*/ 2431476 h 2691442"/>
                <a:gd name="connsiteX5" fmla="*/ 1456733 w 2691442"/>
                <a:gd name="connsiteY5" fmla="*/ 2425871 h 2691442"/>
                <a:gd name="connsiteX6" fmla="*/ 1555802 w 2691442"/>
                <a:gd name="connsiteY6" fmla="*/ 2410751 h 2691442"/>
                <a:gd name="connsiteX7" fmla="*/ 1551853 w 2691442"/>
                <a:gd name="connsiteY7" fmla="*/ 2364069 h 2691442"/>
                <a:gd name="connsiteX8" fmla="*/ 1345721 w 2691442"/>
                <a:gd name="connsiteY8" fmla="*/ 1862630 h 2691442"/>
                <a:gd name="connsiteX9" fmla="*/ 936537 w 2691442"/>
                <a:gd name="connsiteY9" fmla="*/ 1691146 h 2691442"/>
                <a:gd name="connsiteX10" fmla="*/ 450688 w 2691442"/>
                <a:gd name="connsiteY10" fmla="*/ 1943576 h 2691442"/>
                <a:gd name="connsiteX11" fmla="*/ 443549 w 2691442"/>
                <a:gd name="connsiteY11" fmla="*/ 1949737 h 2691442"/>
                <a:gd name="connsiteX12" fmla="*/ 445396 w 2691442"/>
                <a:gd name="connsiteY12" fmla="*/ 1952777 h 2691442"/>
                <a:gd name="connsiteX13" fmla="*/ 738665 w 2691442"/>
                <a:gd name="connsiteY13" fmla="*/ 2246046 h 2691442"/>
                <a:gd name="connsiteX14" fmla="*/ 741062 w 2691442"/>
                <a:gd name="connsiteY14" fmla="*/ 2247502 h 2691442"/>
                <a:gd name="connsiteX15" fmla="*/ 771398 w 2691442"/>
                <a:gd name="connsiteY15" fmla="*/ 2211559 h 2691442"/>
                <a:gd name="connsiteX16" fmla="*/ 980212 w 2691442"/>
                <a:gd name="connsiteY16" fmla="*/ 1711231 h 2691442"/>
                <a:gd name="connsiteX17" fmla="*/ 936537 w 2691442"/>
                <a:gd name="connsiteY17" fmla="*/ 1691146 h 2691442"/>
                <a:gd name="connsiteX18" fmla="*/ 1761414 w 2691442"/>
                <a:gd name="connsiteY18" fmla="*/ 1684638 h 2691442"/>
                <a:gd name="connsiteX19" fmla="*/ 1717739 w 2691442"/>
                <a:gd name="connsiteY19" fmla="*/ 1704724 h 2691442"/>
                <a:gd name="connsiteX20" fmla="*/ 1926552 w 2691442"/>
                <a:gd name="connsiteY20" fmla="*/ 2205052 h 2691442"/>
                <a:gd name="connsiteX21" fmla="*/ 1957911 w 2691442"/>
                <a:gd name="connsiteY21" fmla="*/ 2242207 h 2691442"/>
                <a:gd name="connsiteX22" fmla="*/ 2036362 w 2691442"/>
                <a:gd name="connsiteY22" fmla="*/ 2183543 h 2691442"/>
                <a:gd name="connsiteX23" fmla="*/ 2246046 w 2691442"/>
                <a:gd name="connsiteY23" fmla="*/ 1952777 h 2691442"/>
                <a:gd name="connsiteX24" fmla="*/ 2252725 w 2691442"/>
                <a:gd name="connsiteY24" fmla="*/ 1941783 h 2691442"/>
                <a:gd name="connsiteX25" fmla="*/ 2247262 w 2691442"/>
                <a:gd name="connsiteY25" fmla="*/ 1937069 h 2691442"/>
                <a:gd name="connsiteX26" fmla="*/ 1761414 w 2691442"/>
                <a:gd name="connsiteY26" fmla="*/ 1684638 h 2691442"/>
                <a:gd name="connsiteX27" fmla="*/ 1345721 w 2691442"/>
                <a:gd name="connsiteY27" fmla="*/ 1662693 h 2691442"/>
                <a:gd name="connsiteX28" fmla="*/ 1283299 w 2691442"/>
                <a:gd name="connsiteY28" fmla="*/ 1725115 h 2691442"/>
                <a:gd name="connsiteX29" fmla="*/ 1345721 w 2691442"/>
                <a:gd name="connsiteY29" fmla="*/ 1787537 h 2691442"/>
                <a:gd name="connsiteX30" fmla="*/ 1408143 w 2691442"/>
                <a:gd name="connsiteY30" fmla="*/ 1725115 h 2691442"/>
                <a:gd name="connsiteX31" fmla="*/ 1345721 w 2691442"/>
                <a:gd name="connsiteY31" fmla="*/ 1662693 h 2691442"/>
                <a:gd name="connsiteX32" fmla="*/ 1091129 w 2691442"/>
                <a:gd name="connsiteY32" fmla="*/ 1557386 h 2691442"/>
                <a:gd name="connsiteX33" fmla="*/ 1046990 w 2691442"/>
                <a:gd name="connsiteY33" fmla="*/ 1575669 h 2691442"/>
                <a:gd name="connsiteX34" fmla="*/ 1046990 w 2691442"/>
                <a:gd name="connsiteY34" fmla="*/ 1663947 h 2691442"/>
                <a:gd name="connsiteX35" fmla="*/ 1135268 w 2691442"/>
                <a:gd name="connsiteY35" fmla="*/ 1663947 h 2691442"/>
                <a:gd name="connsiteX36" fmla="*/ 1135268 w 2691442"/>
                <a:gd name="connsiteY36" fmla="*/ 1575669 h 2691442"/>
                <a:gd name="connsiteX37" fmla="*/ 1091129 w 2691442"/>
                <a:gd name="connsiteY37" fmla="*/ 1557386 h 2691442"/>
                <a:gd name="connsiteX38" fmla="*/ 1599850 w 2691442"/>
                <a:gd name="connsiteY38" fmla="*/ 1557133 h 2691442"/>
                <a:gd name="connsiteX39" fmla="*/ 1555711 w 2691442"/>
                <a:gd name="connsiteY39" fmla="*/ 1575416 h 2691442"/>
                <a:gd name="connsiteX40" fmla="*/ 1555711 w 2691442"/>
                <a:gd name="connsiteY40" fmla="*/ 1663694 h 2691442"/>
                <a:gd name="connsiteX41" fmla="*/ 1643989 w 2691442"/>
                <a:gd name="connsiteY41" fmla="*/ 1663694 h 2691442"/>
                <a:gd name="connsiteX42" fmla="*/ 1643989 w 2691442"/>
                <a:gd name="connsiteY42" fmla="*/ 1575416 h 2691442"/>
                <a:gd name="connsiteX43" fmla="*/ 1599850 w 2691442"/>
                <a:gd name="connsiteY43" fmla="*/ 1557133 h 2691442"/>
                <a:gd name="connsiteX44" fmla="*/ 1704904 w 2691442"/>
                <a:gd name="connsiteY44" fmla="*/ 1303152 h 2691442"/>
                <a:gd name="connsiteX45" fmla="*/ 1642482 w 2691442"/>
                <a:gd name="connsiteY45" fmla="*/ 1365574 h 2691442"/>
                <a:gd name="connsiteX46" fmla="*/ 1704904 w 2691442"/>
                <a:gd name="connsiteY46" fmla="*/ 1427996 h 2691442"/>
                <a:gd name="connsiteX47" fmla="*/ 1767326 w 2691442"/>
                <a:gd name="connsiteY47" fmla="*/ 1365574 h 2691442"/>
                <a:gd name="connsiteX48" fmla="*/ 1704904 w 2691442"/>
                <a:gd name="connsiteY48" fmla="*/ 1303152 h 2691442"/>
                <a:gd name="connsiteX49" fmla="*/ 985822 w 2691442"/>
                <a:gd name="connsiteY49" fmla="*/ 1303152 h 2691442"/>
                <a:gd name="connsiteX50" fmla="*/ 923400 w 2691442"/>
                <a:gd name="connsiteY50" fmla="*/ 1365574 h 2691442"/>
                <a:gd name="connsiteX51" fmla="*/ 985822 w 2691442"/>
                <a:gd name="connsiteY51" fmla="*/ 1427996 h 2691442"/>
                <a:gd name="connsiteX52" fmla="*/ 1048244 w 2691442"/>
                <a:gd name="connsiteY52" fmla="*/ 1365574 h 2691442"/>
                <a:gd name="connsiteX53" fmla="*/ 985822 w 2691442"/>
                <a:gd name="connsiteY53" fmla="*/ 1303152 h 2691442"/>
                <a:gd name="connsiteX54" fmla="*/ 2409329 w 2691442"/>
                <a:gd name="connsiteY54" fmla="*/ 1126560 h 2691442"/>
                <a:gd name="connsiteX55" fmla="*/ 2364069 w 2691442"/>
                <a:gd name="connsiteY55" fmla="*/ 1130388 h 2691442"/>
                <a:gd name="connsiteX56" fmla="*/ 1862630 w 2691442"/>
                <a:gd name="connsiteY56" fmla="*/ 1336518 h 2691442"/>
                <a:gd name="connsiteX57" fmla="*/ 2364069 w 2691442"/>
                <a:gd name="connsiteY57" fmla="*/ 1542651 h 2691442"/>
                <a:gd name="connsiteX58" fmla="*/ 2412137 w 2691442"/>
                <a:gd name="connsiteY58" fmla="*/ 1546717 h 2691442"/>
                <a:gd name="connsiteX59" fmla="*/ 2425870 w 2691442"/>
                <a:gd name="connsiteY59" fmla="*/ 1456733 h 2691442"/>
                <a:gd name="connsiteX60" fmla="*/ 2431476 w 2691442"/>
                <a:gd name="connsiteY60" fmla="*/ 1345721 h 2691442"/>
                <a:gd name="connsiteX61" fmla="*/ 2409417 w 2691442"/>
                <a:gd name="connsiteY61" fmla="*/ 1126904 h 2691442"/>
                <a:gd name="connsiteX62" fmla="*/ 282113 w 2691442"/>
                <a:gd name="connsiteY62" fmla="*/ 1126559 h 2691442"/>
                <a:gd name="connsiteX63" fmla="*/ 282025 w 2691442"/>
                <a:gd name="connsiteY63" fmla="*/ 1126904 h 2691442"/>
                <a:gd name="connsiteX64" fmla="*/ 259966 w 2691442"/>
                <a:gd name="connsiteY64" fmla="*/ 1345721 h 2691442"/>
                <a:gd name="connsiteX65" fmla="*/ 265572 w 2691442"/>
                <a:gd name="connsiteY65" fmla="*/ 1456733 h 2691442"/>
                <a:gd name="connsiteX66" fmla="*/ 279305 w 2691442"/>
                <a:gd name="connsiteY66" fmla="*/ 1546716 h 2691442"/>
                <a:gd name="connsiteX67" fmla="*/ 327374 w 2691442"/>
                <a:gd name="connsiteY67" fmla="*/ 1542650 h 2691442"/>
                <a:gd name="connsiteX68" fmla="*/ 828812 w 2691442"/>
                <a:gd name="connsiteY68" fmla="*/ 1336518 h 2691442"/>
                <a:gd name="connsiteX69" fmla="*/ 327374 w 2691442"/>
                <a:gd name="connsiteY69" fmla="*/ 1130387 h 2691442"/>
                <a:gd name="connsiteX70" fmla="*/ 1599597 w 2691442"/>
                <a:gd name="connsiteY70" fmla="*/ 1048918 h 2691442"/>
                <a:gd name="connsiteX71" fmla="*/ 1555458 w 2691442"/>
                <a:gd name="connsiteY71" fmla="*/ 1067201 h 2691442"/>
                <a:gd name="connsiteX72" fmla="*/ 1555458 w 2691442"/>
                <a:gd name="connsiteY72" fmla="*/ 1155479 h 2691442"/>
                <a:gd name="connsiteX73" fmla="*/ 1643736 w 2691442"/>
                <a:gd name="connsiteY73" fmla="*/ 1155479 h 2691442"/>
                <a:gd name="connsiteX74" fmla="*/ 1643736 w 2691442"/>
                <a:gd name="connsiteY74" fmla="*/ 1067201 h 2691442"/>
                <a:gd name="connsiteX75" fmla="*/ 1599597 w 2691442"/>
                <a:gd name="connsiteY75" fmla="*/ 1048918 h 2691442"/>
                <a:gd name="connsiteX76" fmla="*/ 1091382 w 2691442"/>
                <a:gd name="connsiteY76" fmla="*/ 1048665 h 2691442"/>
                <a:gd name="connsiteX77" fmla="*/ 1047243 w 2691442"/>
                <a:gd name="connsiteY77" fmla="*/ 1066948 h 2691442"/>
                <a:gd name="connsiteX78" fmla="*/ 1047243 w 2691442"/>
                <a:gd name="connsiteY78" fmla="*/ 1155226 h 2691442"/>
                <a:gd name="connsiteX79" fmla="*/ 1135521 w 2691442"/>
                <a:gd name="connsiteY79" fmla="*/ 1155226 h 2691442"/>
                <a:gd name="connsiteX80" fmla="*/ 1135521 w 2691442"/>
                <a:gd name="connsiteY80" fmla="*/ 1066948 h 2691442"/>
                <a:gd name="connsiteX81" fmla="*/ 1091382 w 2691442"/>
                <a:gd name="connsiteY81" fmla="*/ 1048665 h 2691442"/>
                <a:gd name="connsiteX82" fmla="*/ 1345721 w 2691442"/>
                <a:gd name="connsiteY82" fmla="*/ 943611 h 2691442"/>
                <a:gd name="connsiteX83" fmla="*/ 1283299 w 2691442"/>
                <a:gd name="connsiteY83" fmla="*/ 1006033 h 2691442"/>
                <a:gd name="connsiteX84" fmla="*/ 1345721 w 2691442"/>
                <a:gd name="connsiteY84" fmla="*/ 1068455 h 2691442"/>
                <a:gd name="connsiteX85" fmla="*/ 1408143 w 2691442"/>
                <a:gd name="connsiteY85" fmla="*/ 1006033 h 2691442"/>
                <a:gd name="connsiteX86" fmla="*/ 1345721 w 2691442"/>
                <a:gd name="connsiteY86" fmla="*/ 943611 h 2691442"/>
                <a:gd name="connsiteX87" fmla="*/ 1950382 w 2691442"/>
                <a:gd name="connsiteY87" fmla="*/ 443941 h 2691442"/>
                <a:gd name="connsiteX88" fmla="*/ 1920044 w 2691442"/>
                <a:gd name="connsiteY88" fmla="*/ 479885 h 2691442"/>
                <a:gd name="connsiteX89" fmla="*/ 1711231 w 2691442"/>
                <a:gd name="connsiteY89" fmla="*/ 980212 h 2691442"/>
                <a:gd name="connsiteX90" fmla="*/ 2211558 w 2691442"/>
                <a:gd name="connsiteY90" fmla="*/ 771399 h 2691442"/>
                <a:gd name="connsiteX91" fmla="*/ 2247502 w 2691442"/>
                <a:gd name="connsiteY91" fmla="*/ 741062 h 2691442"/>
                <a:gd name="connsiteX92" fmla="*/ 2246046 w 2691442"/>
                <a:gd name="connsiteY92" fmla="*/ 738665 h 2691442"/>
                <a:gd name="connsiteX93" fmla="*/ 1952777 w 2691442"/>
                <a:gd name="connsiteY93" fmla="*/ 445396 h 2691442"/>
                <a:gd name="connsiteX94" fmla="*/ 748993 w 2691442"/>
                <a:gd name="connsiteY94" fmla="*/ 439122 h 2691442"/>
                <a:gd name="connsiteX95" fmla="*/ 738665 w 2691442"/>
                <a:gd name="connsiteY95" fmla="*/ 445396 h 2691442"/>
                <a:gd name="connsiteX96" fmla="*/ 507900 w 2691442"/>
                <a:gd name="connsiteY96" fmla="*/ 655080 h 2691442"/>
                <a:gd name="connsiteX97" fmla="*/ 449236 w 2691442"/>
                <a:gd name="connsiteY97" fmla="*/ 733531 h 2691442"/>
                <a:gd name="connsiteX98" fmla="*/ 486392 w 2691442"/>
                <a:gd name="connsiteY98" fmla="*/ 764891 h 2691442"/>
                <a:gd name="connsiteX99" fmla="*/ 986719 w 2691442"/>
                <a:gd name="connsiteY99" fmla="*/ 973704 h 2691442"/>
                <a:gd name="connsiteX100" fmla="*/ 777906 w 2691442"/>
                <a:gd name="connsiteY100" fmla="*/ 473377 h 2691442"/>
                <a:gd name="connsiteX101" fmla="*/ 1345721 w 2691442"/>
                <a:gd name="connsiteY101" fmla="*/ 259966 h 2691442"/>
                <a:gd name="connsiteX102" fmla="*/ 1234709 w 2691442"/>
                <a:gd name="connsiteY102" fmla="*/ 265572 h 2691442"/>
                <a:gd name="connsiteX103" fmla="*/ 1135641 w 2691442"/>
                <a:gd name="connsiteY103" fmla="*/ 280691 h 2691442"/>
                <a:gd name="connsiteX104" fmla="*/ 1139590 w 2691442"/>
                <a:gd name="connsiteY104" fmla="*/ 327375 h 2691442"/>
                <a:gd name="connsiteX105" fmla="*/ 1345721 w 2691442"/>
                <a:gd name="connsiteY105" fmla="*/ 828813 h 2691442"/>
                <a:gd name="connsiteX106" fmla="*/ 1551853 w 2691442"/>
                <a:gd name="connsiteY106" fmla="*/ 327375 h 2691442"/>
                <a:gd name="connsiteX107" fmla="*/ 1555802 w 2691442"/>
                <a:gd name="connsiteY107" fmla="*/ 280691 h 2691442"/>
                <a:gd name="connsiteX108" fmla="*/ 1456733 w 2691442"/>
                <a:gd name="connsiteY108" fmla="*/ 265572 h 2691442"/>
                <a:gd name="connsiteX109" fmla="*/ 1345721 w 2691442"/>
                <a:gd name="connsiteY109" fmla="*/ 259966 h 2691442"/>
                <a:gd name="connsiteX110" fmla="*/ 1345721 w 2691442"/>
                <a:gd name="connsiteY110" fmla="*/ 0 h 2691442"/>
                <a:gd name="connsiteX111" fmla="*/ 2691442 w 2691442"/>
                <a:gd name="connsiteY111" fmla="*/ 1345721 h 2691442"/>
                <a:gd name="connsiteX112" fmla="*/ 1345721 w 2691442"/>
                <a:gd name="connsiteY112" fmla="*/ 2691442 h 2691442"/>
                <a:gd name="connsiteX113" fmla="*/ 0 w 2691442"/>
                <a:gd name="connsiteY113" fmla="*/ 1345721 h 2691442"/>
                <a:gd name="connsiteX114" fmla="*/ 1345721 w 2691442"/>
                <a:gd name="connsiteY114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2691442" h="2691442">
                  <a:moveTo>
                    <a:pt x="1345721" y="1862630"/>
                  </a:moveTo>
                  <a:cubicBezTo>
                    <a:pt x="1253057" y="1862630"/>
                    <a:pt x="1173551" y="2069395"/>
                    <a:pt x="1139590" y="2364069"/>
                  </a:cubicBezTo>
                  <a:lnTo>
                    <a:pt x="1135642" y="2410751"/>
                  </a:lnTo>
                  <a:lnTo>
                    <a:pt x="1234709" y="2425871"/>
                  </a:lnTo>
                  <a:cubicBezTo>
                    <a:pt x="1271209" y="2429577"/>
                    <a:pt x="1308243" y="2431476"/>
                    <a:pt x="1345721" y="2431476"/>
                  </a:cubicBezTo>
                  <a:cubicBezTo>
                    <a:pt x="1383199" y="2431476"/>
                    <a:pt x="1420233" y="2429577"/>
                    <a:pt x="1456733" y="2425871"/>
                  </a:cubicBezTo>
                  <a:lnTo>
                    <a:pt x="1555802" y="2410751"/>
                  </a:lnTo>
                  <a:lnTo>
                    <a:pt x="1551853" y="2364069"/>
                  </a:lnTo>
                  <a:cubicBezTo>
                    <a:pt x="1517891" y="2069395"/>
                    <a:pt x="1438386" y="1862630"/>
                    <a:pt x="1345721" y="1862630"/>
                  </a:cubicBezTo>
                  <a:close/>
                  <a:moveTo>
                    <a:pt x="936537" y="1691146"/>
                  </a:moveTo>
                  <a:cubicBezTo>
                    <a:pt x="841874" y="1677684"/>
                    <a:pt x="656043" y="1775480"/>
                    <a:pt x="450688" y="1943576"/>
                  </a:cubicBezTo>
                  <a:lnTo>
                    <a:pt x="443549" y="1949737"/>
                  </a:lnTo>
                  <a:lnTo>
                    <a:pt x="445396" y="1952777"/>
                  </a:lnTo>
                  <a:cubicBezTo>
                    <a:pt x="523443" y="2068302"/>
                    <a:pt x="623140" y="2167999"/>
                    <a:pt x="738665" y="2246046"/>
                  </a:cubicBezTo>
                  <a:lnTo>
                    <a:pt x="741062" y="2247502"/>
                  </a:lnTo>
                  <a:lnTo>
                    <a:pt x="771398" y="2211559"/>
                  </a:lnTo>
                  <a:cubicBezTo>
                    <a:pt x="955750" y="1979179"/>
                    <a:pt x="1045736" y="1776755"/>
                    <a:pt x="980212" y="1711231"/>
                  </a:cubicBezTo>
                  <a:cubicBezTo>
                    <a:pt x="969291" y="1700311"/>
                    <a:pt x="954568" y="1693710"/>
                    <a:pt x="936537" y="1691146"/>
                  </a:cubicBezTo>
                  <a:close/>
                  <a:moveTo>
                    <a:pt x="1761414" y="1684638"/>
                  </a:moveTo>
                  <a:cubicBezTo>
                    <a:pt x="1743383" y="1687202"/>
                    <a:pt x="1728659" y="1693803"/>
                    <a:pt x="1717739" y="1704724"/>
                  </a:cubicBezTo>
                  <a:cubicBezTo>
                    <a:pt x="1652215" y="1770248"/>
                    <a:pt x="1742200" y="1972672"/>
                    <a:pt x="1926552" y="2205052"/>
                  </a:cubicBezTo>
                  <a:lnTo>
                    <a:pt x="1957911" y="2242207"/>
                  </a:lnTo>
                  <a:lnTo>
                    <a:pt x="2036362" y="2183543"/>
                  </a:lnTo>
                  <a:cubicBezTo>
                    <a:pt x="2116798" y="2117161"/>
                    <a:pt x="2187511" y="2039421"/>
                    <a:pt x="2246046" y="1952777"/>
                  </a:cubicBezTo>
                  <a:lnTo>
                    <a:pt x="2252725" y="1941783"/>
                  </a:lnTo>
                  <a:lnTo>
                    <a:pt x="2247262" y="1937069"/>
                  </a:lnTo>
                  <a:cubicBezTo>
                    <a:pt x="2041907" y="1768973"/>
                    <a:pt x="1856077" y="1671176"/>
                    <a:pt x="1761414" y="1684638"/>
                  </a:cubicBezTo>
                  <a:close/>
                  <a:moveTo>
                    <a:pt x="1345721" y="1662693"/>
                  </a:moveTo>
                  <a:cubicBezTo>
                    <a:pt x="1311246" y="1662693"/>
                    <a:pt x="1283299" y="1690640"/>
                    <a:pt x="1283299" y="1725115"/>
                  </a:cubicBezTo>
                  <a:cubicBezTo>
                    <a:pt x="1283300" y="1759590"/>
                    <a:pt x="1311247" y="1787537"/>
                    <a:pt x="1345721" y="1787537"/>
                  </a:cubicBezTo>
                  <a:cubicBezTo>
                    <a:pt x="1380197" y="1787537"/>
                    <a:pt x="1408144" y="1759590"/>
                    <a:pt x="1408143" y="1725115"/>
                  </a:cubicBezTo>
                  <a:cubicBezTo>
                    <a:pt x="1408144" y="1690640"/>
                    <a:pt x="1380197" y="1662693"/>
                    <a:pt x="1345721" y="1662693"/>
                  </a:cubicBezTo>
                  <a:close/>
                  <a:moveTo>
                    <a:pt x="1091129" y="1557386"/>
                  </a:moveTo>
                  <a:cubicBezTo>
                    <a:pt x="1075154" y="1557386"/>
                    <a:pt x="1059179" y="1563481"/>
                    <a:pt x="1046990" y="1575669"/>
                  </a:cubicBezTo>
                  <a:cubicBezTo>
                    <a:pt x="1022613" y="1600047"/>
                    <a:pt x="1022613" y="1639570"/>
                    <a:pt x="1046990" y="1663947"/>
                  </a:cubicBezTo>
                  <a:cubicBezTo>
                    <a:pt x="1071368" y="1688325"/>
                    <a:pt x="1110891" y="1688325"/>
                    <a:pt x="1135268" y="1663947"/>
                  </a:cubicBezTo>
                  <a:cubicBezTo>
                    <a:pt x="1159646" y="1639570"/>
                    <a:pt x="1159646" y="1600047"/>
                    <a:pt x="1135268" y="1575669"/>
                  </a:cubicBezTo>
                  <a:cubicBezTo>
                    <a:pt x="1123080" y="1563481"/>
                    <a:pt x="1107104" y="1557386"/>
                    <a:pt x="1091129" y="1557386"/>
                  </a:cubicBezTo>
                  <a:close/>
                  <a:moveTo>
                    <a:pt x="1599850" y="1557133"/>
                  </a:moveTo>
                  <a:cubicBezTo>
                    <a:pt x="1583875" y="1557133"/>
                    <a:pt x="1567900" y="1563227"/>
                    <a:pt x="1555711" y="1575416"/>
                  </a:cubicBezTo>
                  <a:cubicBezTo>
                    <a:pt x="1531334" y="1599793"/>
                    <a:pt x="1531334" y="1639316"/>
                    <a:pt x="1555711" y="1663694"/>
                  </a:cubicBezTo>
                  <a:cubicBezTo>
                    <a:pt x="1580089" y="1688072"/>
                    <a:pt x="1619612" y="1688072"/>
                    <a:pt x="1643989" y="1663694"/>
                  </a:cubicBezTo>
                  <a:cubicBezTo>
                    <a:pt x="1668367" y="1639316"/>
                    <a:pt x="1668367" y="1599793"/>
                    <a:pt x="1643989" y="1575416"/>
                  </a:cubicBezTo>
                  <a:cubicBezTo>
                    <a:pt x="1631800" y="1563227"/>
                    <a:pt x="1615825" y="1557133"/>
                    <a:pt x="1599850" y="1557133"/>
                  </a:cubicBezTo>
                  <a:close/>
                  <a:moveTo>
                    <a:pt x="1704904" y="1303152"/>
                  </a:moveTo>
                  <a:cubicBezTo>
                    <a:pt x="1670429" y="1303152"/>
                    <a:pt x="1642482" y="1331099"/>
                    <a:pt x="1642482" y="1365574"/>
                  </a:cubicBezTo>
                  <a:cubicBezTo>
                    <a:pt x="1642482" y="1400049"/>
                    <a:pt x="1670429" y="1427996"/>
                    <a:pt x="1704904" y="1427996"/>
                  </a:cubicBezTo>
                  <a:cubicBezTo>
                    <a:pt x="1739379" y="1427996"/>
                    <a:pt x="1767326" y="1400049"/>
                    <a:pt x="1767326" y="1365574"/>
                  </a:cubicBezTo>
                  <a:cubicBezTo>
                    <a:pt x="1767326" y="1331099"/>
                    <a:pt x="1739379" y="1303152"/>
                    <a:pt x="1704904" y="1303152"/>
                  </a:cubicBezTo>
                  <a:close/>
                  <a:moveTo>
                    <a:pt x="985822" y="1303152"/>
                  </a:moveTo>
                  <a:cubicBezTo>
                    <a:pt x="951348" y="1303152"/>
                    <a:pt x="923401" y="1331099"/>
                    <a:pt x="923400" y="1365574"/>
                  </a:cubicBezTo>
                  <a:cubicBezTo>
                    <a:pt x="923401" y="1400049"/>
                    <a:pt x="951348" y="1427996"/>
                    <a:pt x="985822" y="1427996"/>
                  </a:cubicBezTo>
                  <a:cubicBezTo>
                    <a:pt x="1020298" y="1427996"/>
                    <a:pt x="1048245" y="1400049"/>
                    <a:pt x="1048244" y="1365574"/>
                  </a:cubicBezTo>
                  <a:cubicBezTo>
                    <a:pt x="1048245" y="1331099"/>
                    <a:pt x="1020298" y="1303152"/>
                    <a:pt x="985822" y="1303152"/>
                  </a:cubicBezTo>
                  <a:close/>
                  <a:moveTo>
                    <a:pt x="2409329" y="1126560"/>
                  </a:moveTo>
                  <a:lnTo>
                    <a:pt x="2364069" y="1130388"/>
                  </a:lnTo>
                  <a:cubicBezTo>
                    <a:pt x="2069394" y="1164349"/>
                    <a:pt x="1862630" y="1243854"/>
                    <a:pt x="1862630" y="1336518"/>
                  </a:cubicBezTo>
                  <a:cubicBezTo>
                    <a:pt x="1862630" y="1429183"/>
                    <a:pt x="2069394" y="1508689"/>
                    <a:pt x="2364069" y="1542651"/>
                  </a:cubicBezTo>
                  <a:lnTo>
                    <a:pt x="2412137" y="1546717"/>
                  </a:lnTo>
                  <a:lnTo>
                    <a:pt x="2425870" y="1456733"/>
                  </a:lnTo>
                  <a:cubicBezTo>
                    <a:pt x="2429577" y="1420233"/>
                    <a:pt x="2431476" y="1383199"/>
                    <a:pt x="2431476" y="1345721"/>
                  </a:cubicBezTo>
                  <a:cubicBezTo>
                    <a:pt x="2431476" y="1270766"/>
                    <a:pt x="2423881" y="1197584"/>
                    <a:pt x="2409417" y="1126904"/>
                  </a:cubicBezTo>
                  <a:close/>
                  <a:moveTo>
                    <a:pt x="282113" y="1126559"/>
                  </a:moveTo>
                  <a:lnTo>
                    <a:pt x="282025" y="1126904"/>
                  </a:lnTo>
                  <a:cubicBezTo>
                    <a:pt x="267562" y="1197584"/>
                    <a:pt x="259966" y="1270766"/>
                    <a:pt x="259966" y="1345721"/>
                  </a:cubicBezTo>
                  <a:cubicBezTo>
                    <a:pt x="259966" y="1383199"/>
                    <a:pt x="261865" y="1420233"/>
                    <a:pt x="265572" y="1456733"/>
                  </a:cubicBezTo>
                  <a:lnTo>
                    <a:pt x="279305" y="1546716"/>
                  </a:lnTo>
                  <a:lnTo>
                    <a:pt x="327374" y="1542650"/>
                  </a:lnTo>
                  <a:cubicBezTo>
                    <a:pt x="622048" y="1508689"/>
                    <a:pt x="828812" y="1429183"/>
                    <a:pt x="828812" y="1336518"/>
                  </a:cubicBezTo>
                  <a:cubicBezTo>
                    <a:pt x="828812" y="1243854"/>
                    <a:pt x="622048" y="1164349"/>
                    <a:pt x="327374" y="1130387"/>
                  </a:cubicBezTo>
                  <a:close/>
                  <a:moveTo>
                    <a:pt x="1599597" y="1048918"/>
                  </a:moveTo>
                  <a:cubicBezTo>
                    <a:pt x="1583622" y="1048918"/>
                    <a:pt x="1567646" y="1055013"/>
                    <a:pt x="1555458" y="1067201"/>
                  </a:cubicBezTo>
                  <a:cubicBezTo>
                    <a:pt x="1531080" y="1091579"/>
                    <a:pt x="1531080" y="1131102"/>
                    <a:pt x="1555458" y="1155479"/>
                  </a:cubicBezTo>
                  <a:cubicBezTo>
                    <a:pt x="1579835" y="1179857"/>
                    <a:pt x="1619359" y="1179857"/>
                    <a:pt x="1643736" y="1155479"/>
                  </a:cubicBezTo>
                  <a:cubicBezTo>
                    <a:pt x="1668114" y="1131102"/>
                    <a:pt x="1668114" y="1091579"/>
                    <a:pt x="1643736" y="1067201"/>
                  </a:cubicBezTo>
                  <a:cubicBezTo>
                    <a:pt x="1631548" y="1055013"/>
                    <a:pt x="1615572" y="1048918"/>
                    <a:pt x="1599597" y="1048918"/>
                  </a:cubicBezTo>
                  <a:close/>
                  <a:moveTo>
                    <a:pt x="1091382" y="1048665"/>
                  </a:moveTo>
                  <a:cubicBezTo>
                    <a:pt x="1075407" y="1048665"/>
                    <a:pt x="1059432" y="1054760"/>
                    <a:pt x="1047243" y="1066948"/>
                  </a:cubicBezTo>
                  <a:cubicBezTo>
                    <a:pt x="1022866" y="1091326"/>
                    <a:pt x="1022866" y="1130849"/>
                    <a:pt x="1047243" y="1155226"/>
                  </a:cubicBezTo>
                  <a:cubicBezTo>
                    <a:pt x="1071621" y="1179604"/>
                    <a:pt x="1111144" y="1179604"/>
                    <a:pt x="1135521" y="1155226"/>
                  </a:cubicBezTo>
                  <a:cubicBezTo>
                    <a:pt x="1159899" y="1130849"/>
                    <a:pt x="1159899" y="1091326"/>
                    <a:pt x="1135521" y="1066948"/>
                  </a:cubicBezTo>
                  <a:cubicBezTo>
                    <a:pt x="1123333" y="1054760"/>
                    <a:pt x="1107357" y="1048665"/>
                    <a:pt x="1091382" y="1048665"/>
                  </a:cubicBezTo>
                  <a:close/>
                  <a:moveTo>
                    <a:pt x="1345721" y="943611"/>
                  </a:moveTo>
                  <a:cubicBezTo>
                    <a:pt x="1311247" y="943611"/>
                    <a:pt x="1283300" y="971558"/>
                    <a:pt x="1283299" y="1006033"/>
                  </a:cubicBezTo>
                  <a:cubicBezTo>
                    <a:pt x="1283299" y="1040509"/>
                    <a:pt x="1311246" y="1068456"/>
                    <a:pt x="1345721" y="1068455"/>
                  </a:cubicBezTo>
                  <a:cubicBezTo>
                    <a:pt x="1380197" y="1068455"/>
                    <a:pt x="1408144" y="1040508"/>
                    <a:pt x="1408143" y="1006033"/>
                  </a:cubicBezTo>
                  <a:cubicBezTo>
                    <a:pt x="1408144" y="971558"/>
                    <a:pt x="1380197" y="943611"/>
                    <a:pt x="1345721" y="943611"/>
                  </a:cubicBezTo>
                  <a:close/>
                  <a:moveTo>
                    <a:pt x="1950382" y="443941"/>
                  </a:moveTo>
                  <a:lnTo>
                    <a:pt x="1920044" y="479885"/>
                  </a:lnTo>
                  <a:cubicBezTo>
                    <a:pt x="1735692" y="712266"/>
                    <a:pt x="1645707" y="914689"/>
                    <a:pt x="1711231" y="980212"/>
                  </a:cubicBezTo>
                  <a:cubicBezTo>
                    <a:pt x="1776755" y="1045736"/>
                    <a:pt x="1979178" y="955750"/>
                    <a:pt x="2211558" y="771399"/>
                  </a:cubicBezTo>
                  <a:lnTo>
                    <a:pt x="2247502" y="741062"/>
                  </a:lnTo>
                  <a:lnTo>
                    <a:pt x="2246046" y="738665"/>
                  </a:lnTo>
                  <a:cubicBezTo>
                    <a:pt x="2167999" y="623140"/>
                    <a:pt x="2068302" y="523443"/>
                    <a:pt x="1952777" y="445396"/>
                  </a:cubicBezTo>
                  <a:close/>
                  <a:moveTo>
                    <a:pt x="748993" y="439122"/>
                  </a:moveTo>
                  <a:lnTo>
                    <a:pt x="738665" y="445396"/>
                  </a:lnTo>
                  <a:cubicBezTo>
                    <a:pt x="652021" y="503932"/>
                    <a:pt x="574281" y="574645"/>
                    <a:pt x="507900" y="655080"/>
                  </a:cubicBezTo>
                  <a:lnTo>
                    <a:pt x="449236" y="733531"/>
                  </a:lnTo>
                  <a:lnTo>
                    <a:pt x="486392" y="764891"/>
                  </a:lnTo>
                  <a:cubicBezTo>
                    <a:pt x="718772" y="949242"/>
                    <a:pt x="921195" y="1039228"/>
                    <a:pt x="986719" y="973704"/>
                  </a:cubicBezTo>
                  <a:cubicBezTo>
                    <a:pt x="1052243" y="908181"/>
                    <a:pt x="962257" y="705758"/>
                    <a:pt x="777906" y="473377"/>
                  </a:cubicBezTo>
                  <a:close/>
                  <a:moveTo>
                    <a:pt x="1345721" y="259966"/>
                  </a:moveTo>
                  <a:cubicBezTo>
                    <a:pt x="1308243" y="259966"/>
                    <a:pt x="1271209" y="261865"/>
                    <a:pt x="1234709" y="265572"/>
                  </a:cubicBezTo>
                  <a:lnTo>
                    <a:pt x="1135641" y="280691"/>
                  </a:lnTo>
                  <a:lnTo>
                    <a:pt x="1139590" y="327375"/>
                  </a:lnTo>
                  <a:cubicBezTo>
                    <a:pt x="1173551" y="622049"/>
                    <a:pt x="1253057" y="828813"/>
                    <a:pt x="1345721" y="828813"/>
                  </a:cubicBezTo>
                  <a:cubicBezTo>
                    <a:pt x="1438386" y="828813"/>
                    <a:pt x="1517891" y="622049"/>
                    <a:pt x="1551853" y="327375"/>
                  </a:cubicBezTo>
                  <a:lnTo>
                    <a:pt x="1555802" y="280691"/>
                  </a:lnTo>
                  <a:lnTo>
                    <a:pt x="1456733" y="265572"/>
                  </a:lnTo>
                  <a:cubicBezTo>
                    <a:pt x="1420233" y="261865"/>
                    <a:pt x="1383199" y="259966"/>
                    <a:pt x="1345721" y="259966"/>
                  </a:cubicBez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F3C5EDAA-E2BF-414D-99DE-4A7342EF0304}"/>
                </a:ext>
              </a:extLst>
            </p:cNvPr>
            <p:cNvSpPr/>
            <p:nvPr/>
          </p:nvSpPr>
          <p:spPr>
            <a:xfrm>
              <a:off x="1780348" y="4899660"/>
              <a:ext cx="441960" cy="44196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2E38971-FB8F-4B79-B170-53AB002996C9}"/>
              </a:ext>
            </a:extLst>
          </p:cNvPr>
          <p:cNvGrpSpPr/>
          <p:nvPr/>
        </p:nvGrpSpPr>
        <p:grpSpPr>
          <a:xfrm>
            <a:off x="6572036" y="3760733"/>
            <a:ext cx="2691442" cy="2691442"/>
            <a:chOff x="6572036" y="3760733"/>
            <a:chExt cx="2691442" cy="2691442"/>
          </a:xfrm>
          <a:scene3d>
            <a:camera prst="orthographicFront"/>
            <a:lightRig rig="chilly" dir="t"/>
          </a:scene3d>
        </p:grpSpPr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5EF91E8E-2766-4A99-BBC2-A72A061D2735}"/>
                </a:ext>
              </a:extLst>
            </p:cNvPr>
            <p:cNvSpPr/>
            <p:nvPr/>
          </p:nvSpPr>
          <p:spPr>
            <a:xfrm>
              <a:off x="6712408" y="3916007"/>
              <a:ext cx="2380896" cy="2380894"/>
            </a:xfrm>
            <a:prstGeom prst="donut">
              <a:avLst>
                <a:gd name="adj" fmla="val 12971"/>
              </a:avLst>
            </a:prstGeom>
            <a:solidFill>
              <a:schemeClr val="bg2">
                <a:lumMod val="2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1A06B1E-E16D-4938-AFA0-9E4743DA2AEB}"/>
                </a:ext>
              </a:extLst>
            </p:cNvPr>
            <p:cNvSpPr/>
            <p:nvPr/>
          </p:nvSpPr>
          <p:spPr>
            <a:xfrm>
              <a:off x="6572036" y="3760733"/>
              <a:ext cx="2691442" cy="2691442"/>
            </a:xfrm>
            <a:custGeom>
              <a:avLst/>
              <a:gdLst>
                <a:gd name="connsiteX0" fmla="*/ 1345722 w 2691442"/>
                <a:gd name="connsiteY0" fmla="*/ 1927734 h 2691442"/>
                <a:gd name="connsiteX1" fmla="*/ 891225 w 2691442"/>
                <a:gd name="connsiteY1" fmla="*/ 2330799 h 2691442"/>
                <a:gd name="connsiteX2" fmla="*/ 923096 w 2691442"/>
                <a:gd name="connsiteY2" fmla="*/ 2346152 h 2691442"/>
                <a:gd name="connsiteX3" fmla="*/ 1345721 w 2691442"/>
                <a:gd name="connsiteY3" fmla="*/ 2431476 h 2691442"/>
                <a:gd name="connsiteX4" fmla="*/ 1768346 w 2691442"/>
                <a:gd name="connsiteY4" fmla="*/ 2346152 h 2691442"/>
                <a:gd name="connsiteX5" fmla="*/ 1800219 w 2691442"/>
                <a:gd name="connsiteY5" fmla="*/ 2330799 h 2691442"/>
                <a:gd name="connsiteX6" fmla="*/ 2416468 w 2691442"/>
                <a:gd name="connsiteY6" fmla="*/ 1173105 h 2691442"/>
                <a:gd name="connsiteX7" fmla="*/ 1843757 w 2691442"/>
                <a:gd name="connsiteY7" fmla="*/ 1547269 h 2691442"/>
                <a:gd name="connsiteX8" fmla="*/ 2076066 w 2691442"/>
                <a:gd name="connsiteY8" fmla="*/ 2147457 h 2691442"/>
                <a:gd name="connsiteX9" fmla="*/ 2113466 w 2691442"/>
                <a:gd name="connsiteY9" fmla="*/ 2113466 h 2691442"/>
                <a:gd name="connsiteX10" fmla="*/ 2431476 w 2691442"/>
                <a:gd name="connsiteY10" fmla="*/ 1345721 h 2691442"/>
                <a:gd name="connsiteX11" fmla="*/ 2425870 w 2691442"/>
                <a:gd name="connsiteY11" fmla="*/ 1234709 h 2691442"/>
                <a:gd name="connsiteX12" fmla="*/ 274974 w 2691442"/>
                <a:gd name="connsiteY12" fmla="*/ 1173103 h 2691442"/>
                <a:gd name="connsiteX13" fmla="*/ 265572 w 2691442"/>
                <a:gd name="connsiteY13" fmla="*/ 1234709 h 2691442"/>
                <a:gd name="connsiteX14" fmla="*/ 259966 w 2691442"/>
                <a:gd name="connsiteY14" fmla="*/ 1345721 h 2691442"/>
                <a:gd name="connsiteX15" fmla="*/ 577977 w 2691442"/>
                <a:gd name="connsiteY15" fmla="*/ 2113466 h 2691442"/>
                <a:gd name="connsiteX16" fmla="*/ 615377 w 2691442"/>
                <a:gd name="connsiteY16" fmla="*/ 2147458 h 2691442"/>
                <a:gd name="connsiteX17" fmla="*/ 847687 w 2691442"/>
                <a:gd name="connsiteY17" fmla="*/ 1547269 h 2691442"/>
                <a:gd name="connsiteX18" fmla="*/ 1345721 w 2691442"/>
                <a:gd name="connsiteY18" fmla="*/ 1124741 h 2691442"/>
                <a:gd name="connsiteX19" fmla="*/ 1124741 w 2691442"/>
                <a:gd name="connsiteY19" fmla="*/ 1345721 h 2691442"/>
                <a:gd name="connsiteX20" fmla="*/ 1345721 w 2691442"/>
                <a:gd name="connsiteY20" fmla="*/ 1566701 h 2691442"/>
                <a:gd name="connsiteX21" fmla="*/ 1566701 w 2691442"/>
                <a:gd name="connsiteY21" fmla="*/ 1345721 h 2691442"/>
                <a:gd name="connsiteX22" fmla="*/ 1345721 w 2691442"/>
                <a:gd name="connsiteY22" fmla="*/ 1124741 h 2691442"/>
                <a:gd name="connsiteX23" fmla="*/ 1498789 w 2691442"/>
                <a:gd name="connsiteY23" fmla="*/ 271990 h 2691442"/>
                <a:gd name="connsiteX24" fmla="*/ 1653524 w 2691442"/>
                <a:gd name="connsiteY24" fmla="*/ 931665 h 2691442"/>
                <a:gd name="connsiteX25" fmla="*/ 2325607 w 2691442"/>
                <a:gd name="connsiteY25" fmla="*/ 880448 h 2691442"/>
                <a:gd name="connsiteX26" fmla="*/ 2300431 w 2691442"/>
                <a:gd name="connsiteY26" fmla="*/ 828186 h 2691442"/>
                <a:gd name="connsiteX27" fmla="*/ 1564539 w 2691442"/>
                <a:gd name="connsiteY27" fmla="*/ 282025 h 2691442"/>
                <a:gd name="connsiteX28" fmla="*/ 1192656 w 2691442"/>
                <a:gd name="connsiteY28" fmla="*/ 271990 h 2691442"/>
                <a:gd name="connsiteX29" fmla="*/ 1126904 w 2691442"/>
                <a:gd name="connsiteY29" fmla="*/ 282025 h 2691442"/>
                <a:gd name="connsiteX30" fmla="*/ 391011 w 2691442"/>
                <a:gd name="connsiteY30" fmla="*/ 828186 h 2691442"/>
                <a:gd name="connsiteX31" fmla="*/ 365835 w 2691442"/>
                <a:gd name="connsiteY31" fmla="*/ 880448 h 2691442"/>
                <a:gd name="connsiteX32" fmla="*/ 1037920 w 2691442"/>
                <a:gd name="connsiteY32" fmla="*/ 931665 h 2691442"/>
                <a:gd name="connsiteX33" fmla="*/ 1345721 w 2691442"/>
                <a:gd name="connsiteY33" fmla="*/ 0 h 2691442"/>
                <a:gd name="connsiteX34" fmla="*/ 2691442 w 2691442"/>
                <a:gd name="connsiteY34" fmla="*/ 1345721 h 2691442"/>
                <a:gd name="connsiteX35" fmla="*/ 1345721 w 2691442"/>
                <a:gd name="connsiteY35" fmla="*/ 2691442 h 2691442"/>
                <a:gd name="connsiteX36" fmla="*/ 0 w 2691442"/>
                <a:gd name="connsiteY36" fmla="*/ 1345721 h 2691442"/>
                <a:gd name="connsiteX37" fmla="*/ 1345721 w 2691442"/>
                <a:gd name="connsiteY37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91442" h="2691442">
                  <a:moveTo>
                    <a:pt x="1345722" y="1927734"/>
                  </a:moveTo>
                  <a:lnTo>
                    <a:pt x="891225" y="2330799"/>
                  </a:lnTo>
                  <a:lnTo>
                    <a:pt x="923096" y="2346152"/>
                  </a:lnTo>
                  <a:cubicBezTo>
                    <a:pt x="1052994" y="2401094"/>
                    <a:pt x="1195810" y="2431476"/>
                    <a:pt x="1345721" y="2431476"/>
                  </a:cubicBezTo>
                  <a:cubicBezTo>
                    <a:pt x="1495633" y="2431476"/>
                    <a:pt x="1638448" y="2401094"/>
                    <a:pt x="1768346" y="2346152"/>
                  </a:cubicBezTo>
                  <a:lnTo>
                    <a:pt x="1800219" y="2330799"/>
                  </a:lnTo>
                  <a:close/>
                  <a:moveTo>
                    <a:pt x="2416468" y="1173105"/>
                  </a:moveTo>
                  <a:lnTo>
                    <a:pt x="1843757" y="1547269"/>
                  </a:lnTo>
                  <a:lnTo>
                    <a:pt x="2076066" y="2147457"/>
                  </a:lnTo>
                  <a:lnTo>
                    <a:pt x="2113466" y="2113466"/>
                  </a:lnTo>
                  <a:cubicBezTo>
                    <a:pt x="2309949" y="1916983"/>
                    <a:pt x="2431476" y="1645544"/>
                    <a:pt x="2431476" y="1345721"/>
                  </a:cubicBezTo>
                  <a:cubicBezTo>
                    <a:pt x="2431476" y="1308243"/>
                    <a:pt x="2429577" y="1271209"/>
                    <a:pt x="2425870" y="1234709"/>
                  </a:cubicBezTo>
                  <a:close/>
                  <a:moveTo>
                    <a:pt x="274974" y="1173103"/>
                  </a:moveTo>
                  <a:lnTo>
                    <a:pt x="265572" y="1234709"/>
                  </a:lnTo>
                  <a:cubicBezTo>
                    <a:pt x="261865" y="1271209"/>
                    <a:pt x="259966" y="1308243"/>
                    <a:pt x="259966" y="1345721"/>
                  </a:cubicBezTo>
                  <a:cubicBezTo>
                    <a:pt x="259966" y="1645544"/>
                    <a:pt x="381494" y="1916983"/>
                    <a:pt x="577977" y="2113466"/>
                  </a:cubicBezTo>
                  <a:lnTo>
                    <a:pt x="615377" y="2147458"/>
                  </a:lnTo>
                  <a:lnTo>
                    <a:pt x="847687" y="1547269"/>
                  </a:lnTo>
                  <a:close/>
                  <a:moveTo>
                    <a:pt x="1345721" y="1124741"/>
                  </a:moveTo>
                  <a:cubicBezTo>
                    <a:pt x="1223677" y="1124741"/>
                    <a:pt x="1124741" y="1223677"/>
                    <a:pt x="1124741" y="1345721"/>
                  </a:cubicBezTo>
                  <a:cubicBezTo>
                    <a:pt x="1124741" y="1467765"/>
                    <a:pt x="1223677" y="1566701"/>
                    <a:pt x="1345721" y="1566701"/>
                  </a:cubicBezTo>
                  <a:cubicBezTo>
                    <a:pt x="1467765" y="1566701"/>
                    <a:pt x="1566701" y="1467765"/>
                    <a:pt x="1566701" y="1345721"/>
                  </a:cubicBezTo>
                  <a:cubicBezTo>
                    <a:pt x="1566701" y="1223677"/>
                    <a:pt x="1467765" y="1124741"/>
                    <a:pt x="1345721" y="1124741"/>
                  </a:cubicBezTo>
                  <a:close/>
                  <a:moveTo>
                    <a:pt x="1498789" y="271990"/>
                  </a:moveTo>
                  <a:lnTo>
                    <a:pt x="1653524" y="931665"/>
                  </a:lnTo>
                  <a:lnTo>
                    <a:pt x="2325607" y="880448"/>
                  </a:lnTo>
                  <a:lnTo>
                    <a:pt x="2300431" y="828186"/>
                  </a:lnTo>
                  <a:cubicBezTo>
                    <a:pt x="2150000" y="551266"/>
                    <a:pt x="1882599" y="347109"/>
                    <a:pt x="1564539" y="282025"/>
                  </a:cubicBezTo>
                  <a:close/>
                  <a:moveTo>
                    <a:pt x="1192656" y="271990"/>
                  </a:moveTo>
                  <a:lnTo>
                    <a:pt x="1126904" y="282025"/>
                  </a:lnTo>
                  <a:cubicBezTo>
                    <a:pt x="808844" y="347109"/>
                    <a:pt x="541443" y="551266"/>
                    <a:pt x="391011" y="828186"/>
                  </a:cubicBezTo>
                  <a:lnTo>
                    <a:pt x="365835" y="880448"/>
                  </a:lnTo>
                  <a:lnTo>
                    <a:pt x="1037920" y="931665"/>
                  </a:ln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58A512D-5A65-450E-89C6-F22582D73767}"/>
              </a:ext>
            </a:extLst>
          </p:cNvPr>
          <p:cNvGrpSpPr/>
          <p:nvPr/>
        </p:nvGrpSpPr>
        <p:grpSpPr>
          <a:xfrm>
            <a:off x="6558951" y="832151"/>
            <a:ext cx="2691442" cy="2691442"/>
            <a:chOff x="6558951" y="832151"/>
            <a:chExt cx="2691442" cy="2691442"/>
          </a:xfrm>
          <a:scene3d>
            <a:camera prst="orthographicFront"/>
            <a:lightRig rig="chilly" dir="t"/>
          </a:scene3d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BCC3B60-36E2-4B78-B4D5-26C0F3251BA3}"/>
                </a:ext>
              </a:extLst>
            </p:cNvPr>
            <p:cNvSpPr/>
            <p:nvPr/>
          </p:nvSpPr>
          <p:spPr>
            <a:xfrm>
              <a:off x="6558951" y="832151"/>
              <a:ext cx="2691442" cy="2691442"/>
            </a:xfrm>
            <a:custGeom>
              <a:avLst/>
              <a:gdLst>
                <a:gd name="connsiteX0" fmla="*/ 1859624 w 2691442"/>
                <a:gd name="connsiteY0" fmla="*/ 2171579 h 2691442"/>
                <a:gd name="connsiteX1" fmla="*/ 1820626 w 2691442"/>
                <a:gd name="connsiteY1" fmla="*/ 2195271 h 2691442"/>
                <a:gd name="connsiteX2" fmla="*/ 1601556 w 2691442"/>
                <a:gd name="connsiteY2" fmla="*/ 2281464 h 2691442"/>
                <a:gd name="connsiteX3" fmla="*/ 1583443 w 2691442"/>
                <a:gd name="connsiteY3" fmla="*/ 2284929 h 2691442"/>
                <a:gd name="connsiteX4" fmla="*/ 1535803 w 2691442"/>
                <a:gd name="connsiteY4" fmla="*/ 2413266 h 2691442"/>
                <a:gd name="connsiteX5" fmla="*/ 1668592 w 2691442"/>
                <a:gd name="connsiteY5" fmla="*/ 2382663 h 2691442"/>
                <a:gd name="connsiteX6" fmla="*/ 1952777 w 2691442"/>
                <a:gd name="connsiteY6" fmla="*/ 2246046 h 2691442"/>
                <a:gd name="connsiteX7" fmla="*/ 1979096 w 2691442"/>
                <a:gd name="connsiteY7" fmla="*/ 2226365 h 2691442"/>
                <a:gd name="connsiteX8" fmla="*/ 858536 w 2691442"/>
                <a:gd name="connsiteY8" fmla="*/ 2170343 h 2691442"/>
                <a:gd name="connsiteX9" fmla="*/ 721477 w 2691442"/>
                <a:gd name="connsiteY9" fmla="*/ 2233193 h 2691442"/>
                <a:gd name="connsiteX10" fmla="*/ 738665 w 2691442"/>
                <a:gd name="connsiteY10" fmla="*/ 2246046 h 2691442"/>
                <a:gd name="connsiteX11" fmla="*/ 1180372 w 2691442"/>
                <a:gd name="connsiteY11" fmla="*/ 2418966 h 2691442"/>
                <a:gd name="connsiteX12" fmla="*/ 1184028 w 2691442"/>
                <a:gd name="connsiteY12" fmla="*/ 2419242 h 2691442"/>
                <a:gd name="connsiteX13" fmla="*/ 1133972 w 2691442"/>
                <a:gd name="connsiteY13" fmla="*/ 2284397 h 2691442"/>
                <a:gd name="connsiteX14" fmla="*/ 1118639 w 2691442"/>
                <a:gd name="connsiteY14" fmla="*/ 2281464 h 2691442"/>
                <a:gd name="connsiteX15" fmla="*/ 899568 w 2691442"/>
                <a:gd name="connsiteY15" fmla="*/ 2195271 h 2691442"/>
                <a:gd name="connsiteX16" fmla="*/ 2414532 w 2691442"/>
                <a:gd name="connsiteY16" fmla="*/ 1530307 h 2691442"/>
                <a:gd name="connsiteX17" fmla="*/ 2298479 w 2691442"/>
                <a:gd name="connsiteY17" fmla="*/ 1573387 h 2691442"/>
                <a:gd name="connsiteX18" fmla="*/ 2295840 w 2691442"/>
                <a:gd name="connsiteY18" fmla="*/ 1587180 h 2691442"/>
                <a:gd name="connsiteX19" fmla="*/ 2209647 w 2691442"/>
                <a:gd name="connsiteY19" fmla="*/ 1806250 h 2691442"/>
                <a:gd name="connsiteX20" fmla="*/ 2181912 w 2691442"/>
                <a:gd name="connsiteY20" fmla="*/ 1851903 h 2691442"/>
                <a:gd name="connsiteX21" fmla="*/ 2234965 w 2691442"/>
                <a:gd name="connsiteY21" fmla="*/ 1967596 h 2691442"/>
                <a:gd name="connsiteX22" fmla="*/ 2246046 w 2691442"/>
                <a:gd name="connsiteY22" fmla="*/ 1952777 h 2691442"/>
                <a:gd name="connsiteX23" fmla="*/ 2382663 w 2691442"/>
                <a:gd name="connsiteY23" fmla="*/ 1668591 h 2691442"/>
                <a:gd name="connsiteX24" fmla="*/ 272848 w 2691442"/>
                <a:gd name="connsiteY24" fmla="*/ 1512680 h 2691442"/>
                <a:gd name="connsiteX25" fmla="*/ 308780 w 2691442"/>
                <a:gd name="connsiteY25" fmla="*/ 1668591 h 2691442"/>
                <a:gd name="connsiteX26" fmla="*/ 445396 w 2691442"/>
                <a:gd name="connsiteY26" fmla="*/ 1952777 h 2691442"/>
                <a:gd name="connsiteX27" fmla="*/ 477879 w 2691442"/>
                <a:gd name="connsiteY27" fmla="*/ 1996215 h 2691442"/>
                <a:gd name="connsiteX28" fmla="*/ 541572 w 2691442"/>
                <a:gd name="connsiteY28" fmla="*/ 1857318 h 2691442"/>
                <a:gd name="connsiteX29" fmla="*/ 510548 w 2691442"/>
                <a:gd name="connsiteY29" fmla="*/ 1806250 h 2691442"/>
                <a:gd name="connsiteX30" fmla="*/ 424355 w 2691442"/>
                <a:gd name="connsiteY30" fmla="*/ 1587180 h 2691442"/>
                <a:gd name="connsiteX31" fmla="*/ 420594 w 2691442"/>
                <a:gd name="connsiteY31" fmla="*/ 1567525 h 2691442"/>
                <a:gd name="connsiteX32" fmla="*/ 2240480 w 2691442"/>
                <a:gd name="connsiteY32" fmla="*/ 731221 h 2691442"/>
                <a:gd name="connsiteX33" fmla="*/ 2186982 w 2691442"/>
                <a:gd name="connsiteY33" fmla="*/ 847885 h 2691442"/>
                <a:gd name="connsiteX34" fmla="*/ 2209647 w 2691442"/>
                <a:gd name="connsiteY34" fmla="*/ 885192 h 2691442"/>
                <a:gd name="connsiteX35" fmla="*/ 2295840 w 2691442"/>
                <a:gd name="connsiteY35" fmla="*/ 1104263 h 2691442"/>
                <a:gd name="connsiteX36" fmla="*/ 2298479 w 2691442"/>
                <a:gd name="connsiteY36" fmla="*/ 1118055 h 2691442"/>
                <a:gd name="connsiteX37" fmla="*/ 2414532 w 2691442"/>
                <a:gd name="connsiteY37" fmla="*/ 1161135 h 2691442"/>
                <a:gd name="connsiteX38" fmla="*/ 2382663 w 2691442"/>
                <a:gd name="connsiteY38" fmla="*/ 1022851 h 2691442"/>
                <a:gd name="connsiteX39" fmla="*/ 2246046 w 2691442"/>
                <a:gd name="connsiteY39" fmla="*/ 738665 h 2691442"/>
                <a:gd name="connsiteX40" fmla="*/ 472364 w 2691442"/>
                <a:gd name="connsiteY40" fmla="*/ 702601 h 2691442"/>
                <a:gd name="connsiteX41" fmla="*/ 445396 w 2691442"/>
                <a:gd name="connsiteY41" fmla="*/ 738665 h 2691442"/>
                <a:gd name="connsiteX42" fmla="*/ 308780 w 2691442"/>
                <a:gd name="connsiteY42" fmla="*/ 1022851 h 2691442"/>
                <a:gd name="connsiteX43" fmla="*/ 272848 w 2691442"/>
                <a:gd name="connsiteY43" fmla="*/ 1178762 h 2691442"/>
                <a:gd name="connsiteX44" fmla="*/ 420594 w 2691442"/>
                <a:gd name="connsiteY44" fmla="*/ 1123917 h 2691442"/>
                <a:gd name="connsiteX45" fmla="*/ 424355 w 2691442"/>
                <a:gd name="connsiteY45" fmla="*/ 1104263 h 2691442"/>
                <a:gd name="connsiteX46" fmla="*/ 510548 w 2691442"/>
                <a:gd name="connsiteY46" fmla="*/ 885192 h 2691442"/>
                <a:gd name="connsiteX47" fmla="*/ 536503 w 2691442"/>
                <a:gd name="connsiteY47" fmla="*/ 842469 h 2691442"/>
                <a:gd name="connsiteX48" fmla="*/ 1535803 w 2691442"/>
                <a:gd name="connsiteY48" fmla="*/ 278176 h 2691442"/>
                <a:gd name="connsiteX49" fmla="*/ 1583443 w 2691442"/>
                <a:gd name="connsiteY49" fmla="*/ 406513 h 2691442"/>
                <a:gd name="connsiteX50" fmla="*/ 1601556 w 2691442"/>
                <a:gd name="connsiteY50" fmla="*/ 409978 h 2691442"/>
                <a:gd name="connsiteX51" fmla="*/ 1820626 w 2691442"/>
                <a:gd name="connsiteY51" fmla="*/ 496171 h 2691442"/>
                <a:gd name="connsiteX52" fmla="*/ 1867969 w 2691442"/>
                <a:gd name="connsiteY52" fmla="*/ 524933 h 2691442"/>
                <a:gd name="connsiteX53" fmla="*/ 1986471 w 2691442"/>
                <a:gd name="connsiteY53" fmla="*/ 470592 h 2691442"/>
                <a:gd name="connsiteX54" fmla="*/ 1952777 w 2691442"/>
                <a:gd name="connsiteY54" fmla="*/ 445396 h 2691442"/>
                <a:gd name="connsiteX55" fmla="*/ 1668592 w 2691442"/>
                <a:gd name="connsiteY55" fmla="*/ 308780 h 2691442"/>
                <a:gd name="connsiteX56" fmla="*/ 1184028 w 2691442"/>
                <a:gd name="connsiteY56" fmla="*/ 272200 h 2691442"/>
                <a:gd name="connsiteX57" fmla="*/ 1180372 w 2691442"/>
                <a:gd name="connsiteY57" fmla="*/ 272476 h 2691442"/>
                <a:gd name="connsiteX58" fmla="*/ 738665 w 2691442"/>
                <a:gd name="connsiteY58" fmla="*/ 445396 h 2691442"/>
                <a:gd name="connsiteX59" fmla="*/ 714102 w 2691442"/>
                <a:gd name="connsiteY59" fmla="*/ 463764 h 2691442"/>
                <a:gd name="connsiteX60" fmla="*/ 850191 w 2691442"/>
                <a:gd name="connsiteY60" fmla="*/ 526169 h 2691442"/>
                <a:gd name="connsiteX61" fmla="*/ 899568 w 2691442"/>
                <a:gd name="connsiteY61" fmla="*/ 496171 h 2691442"/>
                <a:gd name="connsiteX62" fmla="*/ 1118639 w 2691442"/>
                <a:gd name="connsiteY62" fmla="*/ 409978 h 2691442"/>
                <a:gd name="connsiteX63" fmla="*/ 1133972 w 2691442"/>
                <a:gd name="connsiteY63" fmla="*/ 407045 h 2691442"/>
                <a:gd name="connsiteX64" fmla="*/ 1345721 w 2691442"/>
                <a:gd name="connsiteY64" fmla="*/ 0 h 2691442"/>
                <a:gd name="connsiteX65" fmla="*/ 2691442 w 2691442"/>
                <a:gd name="connsiteY65" fmla="*/ 1345721 h 2691442"/>
                <a:gd name="connsiteX66" fmla="*/ 1345721 w 2691442"/>
                <a:gd name="connsiteY66" fmla="*/ 2691442 h 2691442"/>
                <a:gd name="connsiteX67" fmla="*/ 0 w 2691442"/>
                <a:gd name="connsiteY67" fmla="*/ 1345721 h 2691442"/>
                <a:gd name="connsiteX68" fmla="*/ 1345721 w 2691442"/>
                <a:gd name="connsiteY68" fmla="*/ 0 h 269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691442" h="2691442">
                  <a:moveTo>
                    <a:pt x="1859624" y="2171579"/>
                  </a:moveTo>
                  <a:lnTo>
                    <a:pt x="1820626" y="2195271"/>
                  </a:lnTo>
                  <a:cubicBezTo>
                    <a:pt x="1752177" y="2232455"/>
                    <a:pt x="1678732" y="2261607"/>
                    <a:pt x="1601556" y="2281464"/>
                  </a:cubicBezTo>
                  <a:lnTo>
                    <a:pt x="1583443" y="2284929"/>
                  </a:lnTo>
                  <a:lnTo>
                    <a:pt x="1535803" y="2413266"/>
                  </a:lnTo>
                  <a:lnTo>
                    <a:pt x="1668592" y="2382663"/>
                  </a:lnTo>
                  <a:cubicBezTo>
                    <a:pt x="1770586" y="2350939"/>
                    <a:pt x="1866133" y="2304582"/>
                    <a:pt x="1952777" y="2246046"/>
                  </a:cubicBezTo>
                  <a:lnTo>
                    <a:pt x="1979096" y="2226365"/>
                  </a:lnTo>
                  <a:close/>
                  <a:moveTo>
                    <a:pt x="858536" y="2170343"/>
                  </a:moveTo>
                  <a:lnTo>
                    <a:pt x="721477" y="2233193"/>
                  </a:lnTo>
                  <a:lnTo>
                    <a:pt x="738665" y="2246046"/>
                  </a:lnTo>
                  <a:cubicBezTo>
                    <a:pt x="868631" y="2333849"/>
                    <a:pt x="1018630" y="2394252"/>
                    <a:pt x="1180372" y="2418966"/>
                  </a:cubicBezTo>
                  <a:lnTo>
                    <a:pt x="1184028" y="2419242"/>
                  </a:lnTo>
                  <a:lnTo>
                    <a:pt x="1133972" y="2284397"/>
                  </a:lnTo>
                  <a:lnTo>
                    <a:pt x="1118639" y="2281464"/>
                  </a:lnTo>
                  <a:cubicBezTo>
                    <a:pt x="1041463" y="2261607"/>
                    <a:pt x="968018" y="2232455"/>
                    <a:pt x="899568" y="2195271"/>
                  </a:cubicBezTo>
                  <a:close/>
                  <a:moveTo>
                    <a:pt x="2414532" y="1530307"/>
                  </a:moveTo>
                  <a:lnTo>
                    <a:pt x="2298479" y="1573387"/>
                  </a:lnTo>
                  <a:lnTo>
                    <a:pt x="2295840" y="1587180"/>
                  </a:lnTo>
                  <a:cubicBezTo>
                    <a:pt x="2275983" y="1664356"/>
                    <a:pt x="2246830" y="1737801"/>
                    <a:pt x="2209647" y="1806250"/>
                  </a:cubicBezTo>
                  <a:lnTo>
                    <a:pt x="2181912" y="1851903"/>
                  </a:lnTo>
                  <a:lnTo>
                    <a:pt x="2234965" y="1967596"/>
                  </a:lnTo>
                  <a:lnTo>
                    <a:pt x="2246046" y="1952777"/>
                  </a:lnTo>
                  <a:cubicBezTo>
                    <a:pt x="2304582" y="1866133"/>
                    <a:pt x="2350939" y="1770586"/>
                    <a:pt x="2382663" y="1668591"/>
                  </a:cubicBezTo>
                  <a:close/>
                  <a:moveTo>
                    <a:pt x="272848" y="1512680"/>
                  </a:moveTo>
                  <a:lnTo>
                    <a:pt x="308780" y="1668591"/>
                  </a:lnTo>
                  <a:cubicBezTo>
                    <a:pt x="340503" y="1770586"/>
                    <a:pt x="386861" y="1866133"/>
                    <a:pt x="445396" y="1952777"/>
                  </a:cubicBezTo>
                  <a:lnTo>
                    <a:pt x="477879" y="1996215"/>
                  </a:lnTo>
                  <a:lnTo>
                    <a:pt x="541572" y="1857318"/>
                  </a:lnTo>
                  <a:lnTo>
                    <a:pt x="510548" y="1806250"/>
                  </a:lnTo>
                  <a:cubicBezTo>
                    <a:pt x="473364" y="1737801"/>
                    <a:pt x="444212" y="1664356"/>
                    <a:pt x="424355" y="1587180"/>
                  </a:cubicBezTo>
                  <a:lnTo>
                    <a:pt x="420594" y="1567525"/>
                  </a:lnTo>
                  <a:close/>
                  <a:moveTo>
                    <a:pt x="2240480" y="731221"/>
                  </a:moveTo>
                  <a:lnTo>
                    <a:pt x="2186982" y="847885"/>
                  </a:lnTo>
                  <a:lnTo>
                    <a:pt x="2209647" y="885192"/>
                  </a:lnTo>
                  <a:cubicBezTo>
                    <a:pt x="2246830" y="953641"/>
                    <a:pt x="2275983" y="1027086"/>
                    <a:pt x="2295840" y="1104263"/>
                  </a:cubicBezTo>
                  <a:lnTo>
                    <a:pt x="2298479" y="1118055"/>
                  </a:lnTo>
                  <a:lnTo>
                    <a:pt x="2414532" y="1161135"/>
                  </a:lnTo>
                  <a:lnTo>
                    <a:pt x="2382663" y="1022851"/>
                  </a:lnTo>
                  <a:cubicBezTo>
                    <a:pt x="2350939" y="920856"/>
                    <a:pt x="2304582" y="825309"/>
                    <a:pt x="2246046" y="738665"/>
                  </a:cubicBezTo>
                  <a:close/>
                  <a:moveTo>
                    <a:pt x="472364" y="702601"/>
                  </a:moveTo>
                  <a:lnTo>
                    <a:pt x="445396" y="738665"/>
                  </a:lnTo>
                  <a:cubicBezTo>
                    <a:pt x="386861" y="825309"/>
                    <a:pt x="340503" y="920856"/>
                    <a:pt x="308780" y="1022851"/>
                  </a:cubicBezTo>
                  <a:lnTo>
                    <a:pt x="272848" y="1178762"/>
                  </a:lnTo>
                  <a:lnTo>
                    <a:pt x="420594" y="1123917"/>
                  </a:lnTo>
                  <a:lnTo>
                    <a:pt x="424355" y="1104263"/>
                  </a:lnTo>
                  <a:cubicBezTo>
                    <a:pt x="444212" y="1027086"/>
                    <a:pt x="473364" y="953641"/>
                    <a:pt x="510548" y="885192"/>
                  </a:cubicBezTo>
                  <a:lnTo>
                    <a:pt x="536503" y="842469"/>
                  </a:lnTo>
                  <a:close/>
                  <a:moveTo>
                    <a:pt x="1535803" y="278176"/>
                  </a:moveTo>
                  <a:lnTo>
                    <a:pt x="1583443" y="406513"/>
                  </a:lnTo>
                  <a:lnTo>
                    <a:pt x="1601556" y="409978"/>
                  </a:lnTo>
                  <a:cubicBezTo>
                    <a:pt x="1678732" y="429835"/>
                    <a:pt x="1752177" y="458988"/>
                    <a:pt x="1820626" y="496171"/>
                  </a:cubicBezTo>
                  <a:lnTo>
                    <a:pt x="1867969" y="524933"/>
                  </a:lnTo>
                  <a:lnTo>
                    <a:pt x="1986471" y="470592"/>
                  </a:lnTo>
                  <a:lnTo>
                    <a:pt x="1952777" y="445396"/>
                  </a:lnTo>
                  <a:cubicBezTo>
                    <a:pt x="1866133" y="386861"/>
                    <a:pt x="1770586" y="340503"/>
                    <a:pt x="1668592" y="308780"/>
                  </a:cubicBezTo>
                  <a:close/>
                  <a:moveTo>
                    <a:pt x="1184028" y="272200"/>
                  </a:moveTo>
                  <a:lnTo>
                    <a:pt x="1180372" y="272476"/>
                  </a:lnTo>
                  <a:cubicBezTo>
                    <a:pt x="1018630" y="297190"/>
                    <a:pt x="868631" y="357593"/>
                    <a:pt x="738665" y="445396"/>
                  </a:cubicBezTo>
                  <a:lnTo>
                    <a:pt x="714102" y="463764"/>
                  </a:lnTo>
                  <a:lnTo>
                    <a:pt x="850191" y="526169"/>
                  </a:lnTo>
                  <a:lnTo>
                    <a:pt x="899568" y="496171"/>
                  </a:lnTo>
                  <a:cubicBezTo>
                    <a:pt x="968018" y="458988"/>
                    <a:pt x="1041463" y="429835"/>
                    <a:pt x="1118639" y="409978"/>
                  </a:cubicBezTo>
                  <a:lnTo>
                    <a:pt x="1133972" y="407045"/>
                  </a:lnTo>
                  <a:close/>
                  <a:moveTo>
                    <a:pt x="1345721" y="0"/>
                  </a:moveTo>
                  <a:cubicBezTo>
                    <a:pt x="2088942" y="0"/>
                    <a:pt x="2691442" y="602500"/>
                    <a:pt x="2691442" y="1345721"/>
                  </a:cubicBezTo>
                  <a:cubicBezTo>
                    <a:pt x="2691442" y="2088942"/>
                    <a:pt x="2088942" y="2691442"/>
                    <a:pt x="1345721" y="2691442"/>
                  </a:cubicBezTo>
                  <a:cubicBezTo>
                    <a:pt x="602500" y="2691442"/>
                    <a:pt x="0" y="2088942"/>
                    <a:pt x="0" y="1345721"/>
                  </a:cubicBezTo>
                  <a:cubicBezTo>
                    <a:pt x="0" y="602500"/>
                    <a:pt x="602500" y="0"/>
                    <a:pt x="134572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12C6713D-868E-4198-AC05-C21A5059CD34}"/>
                </a:ext>
              </a:extLst>
            </p:cNvPr>
            <p:cNvSpPr/>
            <p:nvPr/>
          </p:nvSpPr>
          <p:spPr>
            <a:xfrm>
              <a:off x="7312616" y="1572731"/>
              <a:ext cx="1210282" cy="1210282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22A7DCFC-781A-478D-A076-6774AF4DD4C8}"/>
                </a:ext>
              </a:extLst>
            </p:cNvPr>
            <p:cNvSpPr/>
            <p:nvPr/>
          </p:nvSpPr>
          <p:spPr>
            <a:xfrm>
              <a:off x="7596004" y="1854679"/>
              <a:ext cx="646386" cy="646386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  <a:sp3d prstMaterial="softEdge">
              <a:bevelT w="254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289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pptxd03_タイヤホイール型図形</dc:title>
  <dc:subject>pptxd03_タイヤホイール型図形</dc:subject>
  <dc:creator>でじけろお</dc:creator>
  <cp:revision>1</cp:revision>
  <dcterms:created xsi:type="dcterms:W3CDTF">2018-05-20T00:31:01Z</dcterms:created>
  <dcterms:modified xsi:type="dcterms:W3CDTF">2020-02-10T04:50:10Z</dcterms:modified>
  <cp:version>1</cp:version>
</cp:coreProperties>
</file>